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7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once Jesus knew what they were thinking, so he said to them, “Why do you think such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it easier to say to this paralyzed man, ‘Your sins are forgiven,’ or to say, ‘Get up, pick up your mat, and w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prove to you, then, that the Son of Man has authority on earth to forgive sins.” So he said to the paralyzed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get up, pick up your mat, and go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they all watched, the man got up, picked up his mat, and hurried away. They were all completely amazed and praised God, saying, “We have never seen anything like this!”Jesus Calls Levi(Matthew 9.9-13; Luke 5.27-3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back again to the shore of Lake Galilee. A crowd came to him, and he started teachi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he walked along, he saw a tax collector, Levi son of Alphaeus, sitting in his office. Jesus said to him, “Follow me.” Levi got up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ter on Jesus was having a meal in Levi's house. A large number of tax collectors and other outcasts was following Jesus, and many of them joined him and his disciples at the ta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teachers of the Law, who were Pharisees, saw that Jesus was eating with these outcasts and tax collectors, so they asked his disciples, “Why does he eat with such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heard them and answered, “People who are well do not need a doctor, but only those who are sick. I have not come to call respectable people, but outcasts.”The Question about Fasting(Matthew 9.14-17; Luke 5.33-3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Paralyzed Man(Matthew 9.1-8;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one occasion the followers of John the Baptist and the Pharisees were fasting. Some people came to Jesus and asked him, “Why is it that the disciples of John the Baptist and the disciples of the Pharisees fast, but yours do 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Do you expect the guests at a wedding party to go without food? Of course not! As long as the bridegroom is with them, they will not do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day will come when the bridegroom will be taken away from them, and then they will f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uses a piece of new cloth to patch up an old coat, because the new patch will shrink and tear off some of the old cloth, making an even bigger ho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r does anyone pour new wine into used wineskins, because the wine will burst the skins, and both the wine and the skins will be ruined. Instead, new wine must be poured into fresh wineskins.”The Question about the Sabbath(Matthew 12.1-8; Luke 6.1-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was walking through some wheat fields on a Sabbath. As his disciples walked along with him, they began to pick the heads of wh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Pharisees said to Jesus, “Look, it is against our Law for your disciples to do that on the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nswered, “Have you never read what David did that time when he needed something to eat? He and his men were hu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went into the house of God and ate the bread offered to God. This happened when Abiathar was the High Priest. According to our Law only the priests may eat this bread—but David ate it and even gave it to his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concluded, “The Sabbath was made for the good of human beings; they were not made for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few days later Jesus went back to Capernaum, and the news spread that he was at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Son of Man is Lord even of the Sabb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many people came together that there was no room left, not even out in front of the door. Jesus was preaching the message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four men arrived, carrying a paralyzed man to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crowd, however, they could not get the man to him. So they made a hole in the roof right above the place where Jesus was. When they had made an opening, they let the man down, lying on his m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ing how much faith they had, Jesus said to the paralyzed man, “My son, your sins are forgi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teachers of the Law who were sitting there thought to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does he dare talk like this? This is blasphemy! God is the only one who can forgive sin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2026-06-22T12:32:49Z</dcterms:created>
  <dcterms:modified xsi:type="dcterms:W3CDTF">2026-06-22T12:32:49Z</dcterms:modified>
  <dc:title>Bible.com.au: Mark 2:1-28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