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Jesus rose from death early on Sunday, he appeared first to Mary Magdalene, from whom he had driven out seven dem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went and told his companions. They were mourning and cr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eard her say that Jesus was alive and that she had seen him, they did not believe her.Jesus Appears to Two Followers(Luke 24.13-3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Jesus appeared in a different manner to two of them while they were on their way to the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returned and told the others, but these would not believe it.Jesus Appears to the Eleven(Matthew 28.16-20; Luke 24.36-49; John 20.19-23; Acts 1.6-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st of all, Jesus appeared to the eleven disciples as they were eating. He scolded them, because they did not have faith and because they were too stubborn to believe those who had seen him a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Go throughout the whole world and preach the gospel to all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believes and is baptized will be saved; whoever does not believe will be conde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lievers will be given the power to perform miracles: they will drive out demons in my name; they will speak in strange ton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y pick up snakes or drink any poison, they will not be harmed; they will place their hands on sick people, and these will get well.”Jesus Is Taken Up to Heaven(Luke 24.50-53; Acts 1.9-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Matthew 28.1-8; Luke 24.1-12; Joh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 Lord Jesus had talked with them, he was taken up to heaven and sat at the right sid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isciples went and preached everywhere, and the Lord worked with them and proved that their preaching was true by the miracles that were performed.]ANOTHER OLD END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men went to Peter and his friends and gave them a brief account of all they had been t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this, Jesus himself sent out through his disciples from the east to the west the sacred and everliving message of eternal salv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Sabbath was over, Mary Magdalene, Mary the mother of James, and Salome bought spices to go and anoint the body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Very early on Sunday morning, at sunrise, they went to the tom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way they said to one another, “Who will roll away the stone for us from the entrance to the tomb?” (It was a very large stone.) Then they looked up and saw that the stone had already been rolled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entered the tomb, where they saw a young man sitting at the right, wearing a white robe—and they were alar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be alarmed,” he said. “I know you are looking for Jesus of Nazareth, who was crucified. He is not here—he has been raised! Look, here is the place where he was plac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o and give this message to his disciples, including Peter: ‘He is going to Galilee ahead of you; there you will see him, just as he tol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went out and ran from the tomb, distressed and terrified. They said nothing to anyone, because they were afraid.AN OLD ENDING TO THE GOSPELJesus Appears to Mary Magdalene(Matthew 28.9,10; John 20.11-18)[]]></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2026-06-23T02:22:26Z</dcterms:created>
  <dcterms:modified xsi:type="dcterms:W3CDTF">2026-06-23T02:22:26Z</dcterms:modified>
  <dc:title>Bible.com.au: Mark 16:1-10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