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crowd gathered and began to ask Pilate for the usual fav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them, “Do you want me to set free for you the king of the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knew very well that the chief priests had handed Jesus over to him because they were jeal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hief priests stirred up the crowd to ask, instead, that Pilate set Barabbas free fo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ilate spoke again to the crowd, “What, then, do you want me to do with the one you call the king of the Je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houted back, “Crucif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at crime has he committed?” Pilate asked.They shouted all the louder, “Crucif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ilate wanted to please the crowd, so he set Barabbas free for them. Then he had Jesus whipped and handed him over to be crucified.The Soldiers Make Fun of Jesus(Matthew 27.27-31; John 19.2,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ldiers took Jesus inside to the courtyard of the governor's palace and called together the rest of the compan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put a purple robe on Jesus, made a crown out of thorny branches, and put it on his h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fore Pilate(Matthew 27.1,2,11-14; Luke 23.1-5; John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began to salute him: “Long live the King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beat him over the head with a stick, spat on him, fell on their knees, and bowed down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had finished making fun of him, they took off the purple robe and put his own clothes back on him. Then they led him out to crucify him.Jesus Is Crucified(Matthew 27.32-44; Luke 23.26-43; John 19.17-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e way they met a man named Simon, who was coming into the city from the country, and the soldiers forced him to carry Jesus' cross. (Simon was from Cyrene and was the father of Alexander and Ruf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took Jesus to a place called Golgotha, which means “The Place of the Sku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they tried to give him wine mixed with a drug called myrrh, but Jesus would not drink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crucified him and divided his clothes among themselves, throwing dice to see who would get which piece of cl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was nine o'clock in the morning when they crucifi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otice of the accusation against him said: “The King of the J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lso crucified two bandits with Jesus, one on his right and the other on his lef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morning the chief priests met hurriedly with the elders, the teachers of the Law, and the whole Council, and made their plans. They put Jesus in chains, led him away, and handed him over to Pil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ople passing by shook their heads and hurled insults at Jesus: “Aha! You were going to tear down the Temple and build it back up in three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come down from the cross and save yourse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same way the chief priests and the teachers of the Law made fun of Jesus, saying to one another, “He saved others, but he cannot save himsel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us see the Messiah, the king of Israel, come down from the cross now, and we will believe in him!”And the two who were crucified with Jesus insulted him also.The Death of Jesus(Matthew 27.45-56; Luke 23.44-49; John 19.28-3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noon the whole country was covered with darkness, which lasted for three hou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ree o'clock Jesus cried out with a loud shout, “Eloi, Eloi, lema sabachthani?” which means, “My God, my God, why did you abandon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the people there heard him and said, “Listen, he is calling for Elij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e of them ran up with a sponge, soaked it in cheap wine, and put it on the end of a stick. Then he held it up to Jesus' lips and said, “Wait! Let us see if Elijah is coming to bring him down from the cro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ith a loud cry Jesus d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urtain hanging in the Temple was torn in two, from top to bott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ilate questioned him, “Are you the king of the Jews?”Jesus answered, “So you s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army officer who was standing there in front of the cross saw how Jesus had died. “This man was really the Son of God!” he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women were there, looking on from a distance. Among them were Mary Magdalene, Mary the mother of the younger James and of Joseph, and Salo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had followed Jesus while he was in Galilee and had helped him. Many other women who had come to Jerusalem with him were there also.The Burial of Jesus(Matthew 27.57-61; Luke 23.50-56; John 19.38-4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It was toward evening when Joseph of Arimathea arrived. He was a respected member of the Council, who was waiting for the coming of the Kingdom of God. It was Preparation day (that is, the day before the Sabbath), so Joseph went boldly into the presence of Pilate and asked him for the body of Jes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ilate was surprised to hear that Jesus was already dead. He called the army officer and asked him if Jesus had been dead a long ti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fter hearing the officer's report, Pilate told Joseph he could have the bod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bought a linen sheet, took the body down, wrapped it in the sheet, and placed it in a tomb which had been dug out of solid rock. Then he rolled a large stone across the entrance to the tom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ary Magdalene and Mary the mother of Joseph were watching and saw where the body of Jesus was plac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ef priests were accusing Jesus of many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Pilate questioned him again, “Aren't you going to answer? Listen to all their accus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Jesus refused to say a word, and Pilate was amazed.Jesus Is Sentenced to Death(Matthew 27.15-26; Luke 23.13-25; John 18.39—19.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every Passover Festival Pilate was in the habit of setting free any one prisoner the people asked f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a man named Barabbas was in prison with the rebels who had committed murder in the riot.]]></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2026-06-04T20:10:44Z</dcterms:created>
  <dcterms:modified xsi:type="dcterms:W3CDTF">2026-06-04T20:10:44Z</dcterms:modified>
  <dc:title>Bible.com.au: Mark 15:1-47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