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7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did what she could; she poured perfume on my body to prepare it ahead of time for buri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I assure you that wherever the gospel is preached all over the world, what she has done will be told in memory of her.”Judas Agrees to Betray Jesus(Matthew 26.14-16; Luke 22.3-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udas Iscariot, one of the twelve disciples, went off to the chief priests in order to betray Jesus 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pleased to hear what he had to say, and promised to give him money. So Judas started looking for a good chance to hand Jesus over to them.Jesus Eats the Passover Meal with His Disciples(Matthew 26.17-25; Luke 22.7-14,21-23; John 13.21-3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first day of the Festival of Unleavened Bread, the day the lambs for the Passover meal were killed, Jesus' disciples asked him, “Where do you want us to go and get the Passover meal ready fo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sent two of them with these instructions: “Go into the city, and a man carrying a jar of water will meet you. Follow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house he enters, and say to the owner of the house: ‘The Teacher says, Where is the room where my disciples and I will eat the Passover me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will show you a large upstairs room, fixed up and furnished, where you will get everything ready for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isciples left, went to the city, and found everything just as Jesus had told them; and they prepared the Passover me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t was evening, Jesus came with the twelve discip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against Jesus(Matthew 26.1-5; Luke 22.1,2;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they were at the table eating, Jesus said, “I tell you that one of you will betray me—one who is eating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isciples were upset and began to ask him, one after the other, “Surely you don't mean me, d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answered, “It will be one of you twelve, one who dips his bread in the dish with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 of Man will die as the Scriptures say he will; but how terrible for that man who will betray the Son of Man! It would have been better for that man if he had never been born!”The Lord's Supper(Matthew 26.26-30; Luke 22.14-20; 1 Corinthians 11.23-2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y were eating, Jesus took a piece of bread, gave a prayer of thanks, broke it, and gave it to his disciples. “Take it,” he said, “this is my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took a cup, gave thanks to God, and handed it to them; and they all drank from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said, “This is my blood which is poured out for many, my blood which seals God's covena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tell you, I will never again drink this wine until the day I drink the new wine in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sang a hymn and went out to the Mount of Olives.Jesus Predicts Peter's Denial(Matthew 26.31-35; Luke 22.31-34; John 13.36-3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said to them, “All of you will run away and leave me, for the scripture says, ‘God will kill the shepherd, and the sheep will all be scatt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now two days before the Festival of Passover and Unleavened Bread. The chief priests and the teachers of the Law were looking for a way to arrest Jesus secretly and put him to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I am raised to life, I will go to Galilee ahead of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ter answered, “I will never leave you, even though all the rest d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said to Peter, “I tell you that before the rooster crows two times tonight, you will say three times that you do not know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eter answered even more strongly, “I will never say that, even if I have to die with you!”And all the other disciples said the same thing.Jesus Prays in Gethsemane(Matthew 26.36-46; Luke 22.39-46)]]></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came to a place called Gethsemane, and Jesus said to his disciples, “Sit here while I pr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ok Peter, James, and John with him. Distress and anguish came over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to them, “The sorrow in my heart is so great that it almost crushes me. Stay here and keep wat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went a little farther on, threw himself on the ground, and prayed that, if possible, he might not have to go through that time of suffer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ather,” he prayed, “my Father! All things are possible for you. Take this cup of suffering away from me. Yet not what I want, but what you wa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returned and found the three disciples asleep. He said to Peter, “Simon, are you asleep? Weren't you able to stay awake for even one h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must not do it during the festival,” they said, “or the people might riot.”Jesus Is Anointed at Bethany(Matthew 26.6-13; John 12.1-8)]]></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to them, “Keep watch, and pray that you will not fall into temptation. The spirit is willing, but the flesh is wea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away once more and prayed, saying the same wor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e came back to the disciples and found them asleep; they could not keep their eyes open. And they did not know what to say to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he came back the third time, he said to them, “Are you still sleeping and resting? Enough! The hour has come! Look, the Son of Man is now being handed over to the power of sinn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et up, let us go. Look, here is the man who is betraying me!”The Arrest of Jesus(Matthew 26.47-56; Luke 22.47-53; John 18.3-12)]]></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was still speaking when Judas, one of the twelve disciples, arrived. With him was a crowd armed with swords and clubs and sent by the chief priests, the teachers of the Law, and the eld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traitor had given the crowd a signal: “The man I kiss is the one you want. Arrest him and take him away under gua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s soon as Judas arrived, he went up to Jesus and said, “Teacher!” and kissed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y arrested Jesus and held him tigh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one of those standing there drew his sword and struck at the High Priest's slave, cutting off his 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was in Bethany at the house of Simon, a man who had suffered from a dreaded skin disease. While Jesus was eating, a woman came in with an alabaster jar full of a very expensive perfume made of pure nard. She broke the jar and poured the perfume on Jesus' hea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Jesus spoke up and said to them, “Did you have to come with swords and clubs to capture me, as though I were an outlaw?]]></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ay after day I was with you teaching in the Temple, and you did not arrest me. But the Scriptures must come tru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all the disciples left him and ran awa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 certain young man, dressed only in a linen cloth, was following Jesus. They tried to arrest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he ran away naked, leaving the cloth behind.Jesus before the Council(Matthew 26.57-68; Luke 22.54,55,63-71; John 18.13,14,19-24)]]></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Jesus was taken to the High Priest's house, where all the chief priests, the elders, and the teachers of the Law were gathering.]]></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eter followed from a distance and went into the courtyard of the High Priest's house. There he sat down with the guards, keeping himself warm by the fi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ef priests and the whole Council tried to find some evidence against Jesus in order to put him to death, but they could not find any.]]></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ny witnesses told lies against Jesus, but their stories did not agre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some men stood up and told this lie again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of the people there became angry and said to one another, “What was the use of wasting the perfum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 heard him say, ‘I will tear down this Temple which men have made, and after three days I will build one that is not made by me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Not even they, however, could make their stories agr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High Priest stood up in front of them all and questioned Jesus, “Have you no answer to the accusation they bring against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Jesus kept quiet and would not say a word. Again the High Priest questioned him, “Are you the Messiah, the Son of the Blessed G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 am,” answered Jesus, “and you will all see the Son of Man seated at the right side of the Almighty and coming with the clouds of heave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High Priest tore his robes and said, “We don't need any more witnesse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ou heard his blasphemy. What is your decision?”They all voted against him: he was guilty and should be put to death.]]></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Some of them began to spit on Jesus, and they blindfolded him and hit him. “Guess who hit you!” they said. And the guards took him and slapped him.Peter Denies Jesus(Matthew 26.69-75; Luke 22.56-62; John 18.15-18,25-27)]]></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Peter was still down in the courtyard when one of the High Priest's servant women came b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hen she saw Peter warming himself, she looked straight at him and said, “You, too, were with Jesus of Nazar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could have been sold for more than three hundred silver coins and the money given to the poor!” And they criticized her harshl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ut he denied it. “I don't know … I don't understand what you are talking about,” he answered, and went out into the passageway. Just then a rooster crowe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 servant woman saw him there and began to repeat to the bystanders, “He is one of them!”]]></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But Peter denied it again.A little while later the bystanders accused Peter again, “You can't deny that you are one of them, because you, too, are from Galilee.”]]></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n Peter said, “I swear that I am telling the truth! May God punish me if I am not! I do not know the man you are talking abou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Just then a rooster crowed a second time, and Peter remembered how Jesus had said to him, “Before the rooster crows two times, you will say three times that you do not know me.” And he broke down and cried.]]></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sus said, “Leave her alone! Why are you bothering her? She has done a fine and beautiful thing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always have poor people with you, and any time you want to, you can help them. But you will not always have me.]]></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2026-06-25T23:45:44Z</dcterms:created>
  <dcterms:modified xsi:type="dcterms:W3CDTF">2026-06-25T23:45:44Z</dcterms:modified>
  <dc:title>Bible.com.au: Mark 14:1-72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