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3829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13: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Speaks of the Destruction of the Temple(Matthew 24.1,2; Luke 21.5,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s Jesus was leaving the Temple, one of his disciples said, “Look, Teacher! What wonderful stones and building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esus answered, “You see these great buildings? Not a single stone here will be left in its place; every one of them will be thrown down.”Troubles and Persecutions(Matthew 24.3-14; Luke 21.7-19)]]></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esus was sitting on the Mount of Olives, across from the Temple, when Peter, James, John, and Andrew came to him in privat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ell us when this will be,” they said, “and tell us what will happen to show that the time has come for all these things to take pla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esus said to them, “Watch out, and don't let anyone fool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any men, claiming to speak for me, will come and say, ‘I am he!’ and they will fool many peo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don't be troubled when you hear the noise of battles close by and news of battles far away. Such things must happen, but they do not mean that the end has co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Countries will fight each other; kingdoms will attack one another. There will be earthquakes everywhere, and there will be famines. These things are like the first pains of childbir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yourselves must watch out. You will be arrested and taken to court. You will be beaten in the synagogues; you will stand before rulers and kings for my sake to tell them the Good New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before the end comes, the gospel must be preached to all peopl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en you are arrested and taken to court, do not worry ahead of time about what you are going to say; when the time comes, say whatever is then given to you. For the words you speak will not be yours; they will come from the Holy Spir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en will hand over their own brothers to be put to death, and fathers will do the same to their children. Children will turn against their parents and have them put to dea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Everyone will hate you because of me. But whoever holds out to the end will be saved.The Awful Horror(Matthew 24.15-28; Luke 21.20-2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 will see ‘The Awful Horror’ standing in the place where he should not be.” (Note to the reader: understand what this means!) “Then those who are in Judea must run away to the hill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meone who is on the roof of a house must not lose time by going down into the house to get anything to take alo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meone who is in the field must not go back to the house for a cloa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ow terrible it will be in those days for women who are pregnant and for mothers with little babi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Pray to God that these things will not happen in the wint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the trouble of those days will be far worse than any the world has ever known from the very beginning when God created the world until the present time. Nor will there ever be anything like it agai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the Lord has reduced the number of those days; if he had not, nobody would survive. For the sake of his chosen people, however, he has reduced those day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if anyone says to you, ‘Look, here is the Messiah!’ or, ‘Look, there he is!’—do not believe 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false Messiahs and false prophets will appear. They will perform miracles and wonders in order to deceive even God's chosen people, if possib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e on your guard! I have told you everything ahead of time.The Coming of the Son of Man(Matthew 24.29-31; Luke 21.25-2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n the days after that time of trouble the sun will grow dark, the moon will no longer shin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stars will fall from heaven, and the powers in space will be driven from their cours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the Son of Man will appear, coming in the clouds with great power and glor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 will send the angels out to the four corners of the earth to gather God's chosen people from one end of the world to the other.The Lesson of the Fig Tree(Matthew 24.32-35; Luke 21.29-3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Let the fig tree teach you a lesson. When its branches become green and tender and it starts putting out leaves, you know that summer is nea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n the same way, when you see these things happening, you will know that the time is near, ready to begi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Remember that all these things will happen before the people now living have all di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eaven and earth will pass away, but my words will never pass away.No One Knows the Day or Hour(Matthew 24.36-4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o one knows, however, when that day or hour will come—neither the angels in heaven, nor the Son; only the Father know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e on watch, be alert, for you do not know when the time will co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t will be like a man who goes away from home on a trip and leaves his servants in charge, after giving to each one his own work to do and after telling the doorkeeper to keep watc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atch, then, because you do not know when the master of the house is coming—it might be in the evening or at midnight or before dawn or at sunris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If he comes suddenly, he must not find you asleep.]]></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hat I say to you, then, I say to all: Watch!”]]></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2026-10-30T13:24:45Z</dcterms:created>
  <dcterms:modified xsi:type="dcterms:W3CDTF">2026-10-30T13:24:45Z</dcterms:modified>
  <dc:title>Bible.com.au: Mark 13:1-37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