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their cloaks on the road, while others cut branches in the field and spread them on the ro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who were in front and those who followed behind began to shout, “Praise God! God bless him who comes in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bless the coming kingdom of King David, our father! Praise be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entered Jerusalem, went into the Temple, and looked around at everything. But since it was already late in the day, he went out to Bethany with the twelve disciples.Jesus Curses the Fig Tree(Matthew 21.18,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as they were coming back from Bethany, Jesus was hu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w in the distance a fig tree covered with leaves, so he went to see if he could find any figs on it. But when he came to it, he found only leaves, because it was not the right time for fi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said to the fig tree, “No one shall ever eat figs from you again!”And his disciples heard him.Jesus Goes to the Temple(Matthew 21.12-17; Luke 19.45-48; John 2.13-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arrived in Jerusalem, Jesus went to the Temple and began to drive out all those who were buying and selling. He overturned the tables of the moneychangers and the stools of those who sold pige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ould not let anyone carry anything through the Temple courty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hen taught the people: “It is written in the Scriptures that God said, ‘My Temple will be called a house of prayer for the people of all nations.’ But you have turned it into a hideout for thie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umphant Entry into Jerusalem(Matthew 21.1-11; Luke 19.28-40; Joh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ef priests and the teachers of the Law heard of this, so they began looking for some way to kill Jesus. They were afraid of him, because the whole crowd was amazed at his teac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evening came, Jesus and his disciples left the city.The Lesson from the Fig Tree(Matthew 21.20-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next morning, as they walked along the road, they saw the fig tree. It was dead all the way down to its roo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remembered what had happened and said to Jesus, “Look, Teacher, the fig tree you cursed has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them, “Have faith i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ssure you that whoever tells this hill to get up and throw itself in the sea and does not doubt in his heart, but believes that what he says will happen, it will be done f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is reason I tell you: When you pray and ask for something, believe that you have received it, and you will be given whatever you ask f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you stand and pray, forgive anything you may have against anyone, so that your Father in heaven will forgive the wrongs you have done.”The Question about Jesus' Authority(Matthew 21.23-27; Luke 20.1-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rived once again in Jerusalem. As Jesus was walking in the Temple, the chief priests, the teachers of the Law, and the elders came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sked him, “What right do you have to do these things? Who gave you such r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ey approached Jerusalem, near the towns of Bethphage and Bethany, they came to the Mount of Olives. Jesus sent two of his disciples on ah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m, “I will ask you just one question, and if you give me an answer, I will tell you what right I have to do these th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ell me, where did John's right to baptize come from: was it from God or from human be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tarted to argue among themselves: “What shall we say? If we answer, ‘From God,’ he will say, ‘Why, then, did you not believe Joh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ay, ‘From human beings …’” (They were afraid of the people, because everyone was convinced that John had been a proph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ir answer to Jesus was, “We don't know.”Jesus said to them, “Neither will I tell you, then, by what right I do these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these instructions: “Go to the village there ahead of you. As soon as you get there, you will find a colt tied up that has never been ridden. Untie it and bring it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someone asks you why you are doing that, say that the Master needs it and will send it back at o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went and found a colt out in the street, tied to the door of a house. As they were unty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the bystanders asked them, “What are you doing, untying that co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nswered just as Jesus had told them, and the crowd let them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colt to Jesus, threw their cloaks over the animal, and Jesus got on.]]></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2026-06-23T02:23:18Z</dcterms:created>
  <dcterms:modified xsi:type="dcterms:W3CDTF">2026-06-23T02:23:18Z</dcterms:modified>
  <dc:title>Bible.com.au: Mark 11:1-33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