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will become one.’ So they are no longer two, but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human being must separate, then, what God has joined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went back into the house, the disciples asked Jesus about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o them, “A man who divorces his wife and marries another woman commits adultery against hi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same way, a woman who divorces her husband and marries another man commits adultery.”Jesus Blesses Little Children(Matthew 19.13-15; Luke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eople brought children to Jesus for him to place his hands on them, but the disciples scolded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noticed this, he was angry and said to his disciples, “Let the children come to me, and do not stop them, because the Kingdom of God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sure you that whoever does not receive the Kingdom of God like a child will never ente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took the children in his arms, placed his hands on each of them, and blessed them.The Rich Man(Matthew 19.16-30; Luke 18.18-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Jesus was starting on his way again, a man ran up, knelt before him, and asked him, “Good Teacher, what must I do to receive eternal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eaches about Divorce(Matthew 19.1-12; Luke 16.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you call me good?” Jesus asked him. “No one is good except God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know the commandments: ‘Do not commit murder; do not commit adultery; do not steal; do not accuse anyone falsely; do not cheat; respect your father and your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acher,” the man said, “ever since I was young, I have obeyed all these commandm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looked straight at him with love and said, “You need only one thing. Go and sell all you have and give the money to the poor, and you will have riches in heaven; then come and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man heard this, gloom spread over his face, and he went away sad, because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looked around at his disciples and said to them, “How hard it will be for rich people to enter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re shocked at these words, but Jesus went on to say, “My children, how hard it is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much harder for a rich person to enter the Kingdom of God than for a camel to go through the eye of a need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the disciples were completely amazed and asked one another, “Who, then, can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looked straight at them and answered, “This is impossible for human beings but not for God; everything is possible fo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left that place, went to the province of Judea, and crossed the Jordan River. Crowds came flocking to him again, and he taught them, as he always d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poke up, “Look, we have left everything and followed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s,” Jesus said to them, “and I tell you that those who leave home or brothers or sisters or mother or father or children or fields for me and for the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receive much more in this present age. They will receive a hundred times more houses, brothers, sisters, mothers, children, and fields—and persecutions as well; and in the age to come they will receive eternal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who are now first will be last, and many who are now last will be first.”Jesus Speaks a Third Time about His Death(Matthew 20.17-19; Luke 18.31-3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and his disciples were now on the road going up to Jerusalem. Jesus was going ahead of the disciples, who were filled with alarm; the people who followed behind were afraid. Once again Jesus took the twelve disciples aside and spoke of the things that were going to happen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sten,” he told them, “we are going up to Jerusalem where the Son of Man will be handed over to the chief priests and the teachers of the Law. They will condemn him to death and then hand him over to the Genti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will make fun of him, spit on him, whip him, and kill him; but three days later he will rise to life.”The Request of James and John(Matthew 20.20-2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ames and John, the sons of Zebedee, came to Jesus. “Teacher,” they said, “there is something we want you to do for 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is it?” Jesus asked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nswered, “When you sit on your throne in your glorious Kingdom, we want you to let us sit with you, one at your right and one at your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came to him and tried to trap him. “Tell us,” they asked, “does our Law allow a man to divorce his wif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said to them, “You don't know what you are asking for. Can you drink the cup of suffering that I must drink? Can you be baptized in the way I must be baptiz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can,” they answered.Jesus said to them, “You will indeed drink the cup I must drink and be baptized in the way I must be baptiz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I do not have the right to choose who will sit at my right and my left. It is God who will give these places to those for whom he has prepared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other ten disciples heard about it, they became angry with James and Joh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Jesus called them all together to him and said, “You know that those who are considered rulers of the heathen have power over them, and the leaders have complete authorit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is, however, is not the way it is among you. If one of you wants to be great, you must be the servant of the res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f one of you wants to be first, you must be the slave of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even the Son of Man did not come to be served; he came to serve and to give his life to redeem many people.”Jesus Heals Blind Bartimaeus(Matthew 20.29-34; Luke 18.35-43)]]></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came to Jericho, and as Jesus was leaving with his disciples and a large crowd, a blind beggar named Bartimaeus son of Timaeus was sitting by the roa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he heard that it was Jesus of Nazareth, he began to shout, “Jesus! Son of David! Have mercy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with a question, “What law did Moses give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ny of the people scolded him and told him to be quiet. But he shouted even more loudly, “Son of David, have mercy on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stopped and said, “Call him.”So they called the blind man. “Cheer up!” they said. “Get up, he is calling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he threw off his cloak, jumped up, and came to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at do you want me to do for you?” Jesus asked him.“Teacher,” the blind man answered, “I want to see agai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o,” Jesus told him, “your faith has made you well.”At once he was able to see and followed Jesus on the ro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answer was, “Moses gave permission for a man to write a divorce notice and send his wif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aid to them, “Moses wrote this law for you because you are so hard to tea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the beginning, at the time of creation, ‘God made them male and female,’ as the scripture s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or this reason a man will leave his father and mother and unite with his wif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2026-06-15T08:07:54Z</dcterms:created>
  <dcterms:modified xsi:type="dcterms:W3CDTF">2026-06-15T08:07:54Z</dcterms:modified>
  <dc:title>Bible.com.au: Mark 10:1-52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