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6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baptize you with water, but he will baptize you with the Holy Spirit.”The Baptism and Temptation of Jesus(Matthew 3.13—4.11; Luke 3.21,22; 4.1-13)]]></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long afterward Jesus came from Nazareth in the province of Galilee, and was baptized by John in the Jord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oon as Jesus came up out of the water, he saw heaven opening and the Spirit coming down on him like a do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 voice came from heaven, “You are my own dear Son. I am pleased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once the Spirit made him go into the dese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he stayed forty days, being tempted by Satan. Wild animals were there also, but angels came and helped him.Jesus Calls Four Fishermen(Matthew 4.12-22; Luke 4.14,15; 5.1-1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John had been put in prison, Jesus went to Galilee and preached the Good News from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ight time has come,” he said, “and the Kingdom of God is near! Turn away from your sins and believe the Good New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Jesus walked along the shore of Lake Galilee, he saw two fishermen, Simon and his brother Andrew, catching fish with a n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said to them, “Come with me, and I will teach you to catch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eaching of John the Baptist(Matthew 3.1-12; Luke 3.1-18; John 1.19-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once they left their nets and went wit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ent a little farther on and saw two other brothers, James and John, the sons of Zebedee. They were in their boat getting their nets read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soon as Jesus saw them, he called them; they left their father Zebedee in the boat with the hired men and went with Jesus.A Man with an Evil Spirit(Luke 4.31-3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nd his disciples came to the town of Capernaum, and on the next Sabbath Jesus went to the synagogue and began to tea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who heard him were amazed at the way he taught, for he wasn't like the teachers of the Law; instead, he taught with author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ust then a man with an evil spirit came into the synagogue and scream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at do you want with us, Jesus of Nazareth? Are you here to destroy us? I know who you are—you are God's holy messe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ordered the spirit, “Be quiet, and come out of the m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evil spirit shook the man hard, gave a loud scream, and came out of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eople were all so amazed that they started saying to one another, “What is this? Is it some kind of new teaching? This man has authority to give orders to the evil spirits, and they obey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Good News about Jesus Christ, the Son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o the news about Jesus spread quickly everywhere in the province of Galilee.Jesus Heals Many People(Matthew 8.14-17; Luke 4.38-41)]]></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d his disciples, including James and John, left the synagogue and went straight to the home of Simon and Andre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imon's mother-in-law was sick in bed with a fever, and as soon as Jesus arrived, he was told about 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went to her, took her by the hand, and helped her up. The fever left her, and she began to wait on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 the sun had set and evening had come, people brought to Jesus all the sick and those who had dem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the people of the town gathered in front of the hou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healed many who were sick with all kinds of diseases and drove out many demons. He would not let the demons say anything, because they knew who he was.Jesus Preaches in Galilee(Luke 4.42-44)]]></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Very early the next morning, long before daylight, Jesus got up and left the house. He went out of town to a lonely place, where he pray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Simon and his companions went out searching for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en they found him, they said, “Everyone is looking for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began as the prophet Isaiah had written:“God said, ‘I will send my messenger ahead of youto open the way for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esus answered, “We must go on to the other villages around here. I have to preach in them also, because that is why I ca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he traveled all over Galilee, preaching in the synagogues and driving out demons.Jesus Heals a Man(Matthew 8.1-4; Luke 5.12-16)]]></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 man suffering from a dreaded skin disease came to Jesus, knelt down, and begged him for help. “If you want to,” he said, “you can make me cle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was filled with pity, and reached out and touched him. “I do want to,” he answered. “Be cle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t once the disease left the man, and he was cle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Jesus spoke sternly to him and sent him away at on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fter saying to him, “Listen, don't tell anyone about this. But go straight to the priest and let him examine you; then in order to prove to everyone that you are cured, offer the sacrifice that Moses order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the man went away and began to spread the news everywhere. Indeed, he talked so much that Jesus could not go into a town publicly. Instead, he stayed out in lonely places, and people came to him from everywhe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one is shouting in the desert,‘Get the road ready for the Lord;make a straight path for him to trav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ohn appeared in the desert, baptizing and preaching. “Turn away from your sins and be baptized,” he told the people, “and God will forgive your s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ny people from the province of Judea and the city of Jerusalem went out to hear John. They confessed their sins, and he baptized them in the Jordan Ri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hn wore clothes made of camel's hair, with a leather belt around his waist, and his food was locusts and wild hon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nnounced to the people, “The man who will come after me is much greater than I am. I am not good enough even to bend down and untie his sandals.]]></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2026-06-15T09:22:18Z</dcterms:created>
  <dcterms:modified xsi:type="dcterms:W3CDTF">2026-06-15T09:22:18Z</dcterms:modified>
  <dc:title>Bible.com.au: Mark 1:1-45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