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69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 the Lord has told us what is good. What he requires of us is this: to do what is just, to show constant love, and to live in humble fellowship with 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is wise to fear the Lord. He calls to the city, “Listen, you people who assemble in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houses of evil people are treasures which they got dishonestly. They use false measures, a thing that I h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can I forgive those who use false scales and we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rich people exploit the poor, and all of you are li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I have already begun your ruin and destruction because of your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will eat, but not be satisfied—in fact you will still be hungry. You will carry things off, but you will not be able to save them; anything you do save I will destroy in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will sow grain, but not harvest the crop. You will press oil from olives, but never get to use it. You will make wine, but never drink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will happen because you have followed the evil practices of King Omri and of his son, King Ahab. You have continued their policies, and so I will bring you to ruin, and everyone will despise you. People everywhere will treat you with contem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Case against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the Lord's case against Israel.Arise, O Lord, and present your case; let the mountains and the hills hear what you s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mountains, you everlasting foundations of the earth, listen to the Lord's case! The Lord has a case against his people. He is going to bring an accusation against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ys, “My people, what have I done to you? How have I been a burden to you? Answe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brought you out of Egypt; I rescued you from slavery; I sent Moses, Aaron, and Miriam to lea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people, remember what King Balak of Moab planned to do to you and how Balaam son of Beor answered him. Remember the things that happened on the way from the camp at Acacia to Gilgal. Remember these things and you will realize what I did in order to save you.”What the Lord Requi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at shall I bring to the Lord, the God of heaven, when I come to worship him? Shall I bring the best calves to burn as offerings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ll the Lord be pleased if I bring him thousands of sheep or endless streams of olive oil? Shall I offer him my first-born child to pay for my sin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2026-06-23T02:11:56Z</dcterms:created>
  <dcterms:modified xsi:type="dcterms:W3CDTF">2026-06-23T02:11:56Z</dcterms:modified>
  <dc:title>Bible.com.au: Micah 6:1-16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