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4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rael will conquer her enemies and destroy them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ys, “At that time I will take away your horses and destroy your chario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destroy the cities in your land and tear down all your defen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estroy the magic charms you use and leave you without any fortunetell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destroy your idols and sacred stone pillars; no longer will you worship the things that you yourselves have ma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pull down the images of the goddess Asherah in your land and destroy your cit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my great anger I will take revenge on all nations that have not obeyed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ople of Jerusalem, gather your forces! We are besieged! They are attacking the leader of Israel!God Promises a Ruler from Bethle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ys, “Bethlehem Ephrathah, you are one of the smallest towns in Judah, but out of you I will bring a ruler for Israel, whose family line goes back to ancient tim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 will abandon his people to their enemies until the woman who is to give birth has her son. Then those Israelites who are in exile will be reunited with their own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comes, he will rule his people with the strength that comes from the Lord and with the majesty of the Lord God himself. His people will live in safety because people all over the earth will acknowledge his great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will bring peace.Deliverance and PunishmentWhen the Assyrians invade our country and break through our defenses, we will send our strongest leaders to fight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y force of arms they will conquer Assyria, the land of Nimrod, and they will save us from the Assyrians when they invade our territo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of Israel who survive will be like refreshing dew sent by the Lord for many nations, like showers on growing plants. They will depend on God, not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se who are left among the nations will be like a lion hunting for food in a forest or a pasture: it gets in among the sheep, pounces on them, and tears them to pieces—and there is no hope of rescue.]]></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2026-08-24T19:20:19Z</dcterms:created>
  <dcterms:modified xsi:type="dcterms:W3CDTF">2026-08-24T19:20:19Z</dcterms:modified>
  <dc:title>Bible.com.au: Micah 5:1-15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