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06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ou, Jerusalem, where God, like a shepherd from his lookout tower, watches over his people, will once again be the capital of the kingdom that was you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o you cry out so loudly? Why are you suffering like a woman in labor? Is it because you have no king, and your counselors ar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ist and groan, people of Jerusalem, like a woman giving birth, for now you will have to leave the city and live in the open country. You will have to go to Babylon, but there the Lord will save you from your ene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y nations have gathered to attack you. They say, “Jerusalem must be destroyed! We will see this city in rui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nations do not know what is in the Lord's mind. They do not realize that they have been gathered together to be punished in the same way that grain is brought in to be thre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 “People of Jerusalem, go and punish your enemies! I will make you as strong as a bull with iron horns and bronze hoofs. You will crush many nations, and the wealth they got by violence you will present to me, the Lord of the whol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Universal Reign of Peace(Isaiah 2.2-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days to comethe mountain where the Temple standswill be the highest one of all,towering above all the hills.Many nations will come streaming 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ir people will say,“Let us go up the hill of the Lord,to the Temple of Israel's God.He will teach us what he wants us to do;we will walk in the paths he has chosen.For the Lord's teaching comes from Jerusalem;from Zion he speaks to 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settle disputes among the nations,among the great powers near and far.They will hammer their swords into plowsand their spears into pruning knives.Nations will never again go to war,never prepare for battle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ill live in peaceamong their own vineyards and fig trees,and no one will make them afraid.The Lord Almighty has promised t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ch nation worships and obeys its own god, but we will worship and obey the Lord our God forever and ever.Israel Will Return from Exi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ime is coming,” says the Lord, “when I will gather together the people I punished, those who have suffered in exi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crippled and far from home, but I will make a new beginning with those who are left, and they will become a great nation. I will rule over them on Mount Zion from that time on and forever.”]]></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2026-05-26T19:39:39Z</dcterms:created>
  <dcterms:modified xsi:type="dcterms:W3CDTF">2026-05-26T19:39:39Z</dcterms:modified>
  <dc:title>Bible.com.au: Micah 4:1-13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