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s for me, the Lord fills me with his spirit and power, and gives me a sense of justice and the courage to tell the people of Israel what their sins 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sten to me, you rulers of Israel, you that hate justice and turn right into wr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building God's city, Jerusalem, on a foundation of murder and injust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ity's rulers govern for bribes, the priests interpret the Law for pay, the prophets give their revelations for money—and they all claim that the Lord is with them. “No harm will come to us,” they say. “The Lord is with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because of you, Zion will be plowed like a field, Jerusalem will become a pile of ruins, and the Temple hill will become a for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h Denounces Israel's Lea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you rulers of Israel! You are supposed to be concerned about just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you hate what is good and you love what is evil. You skin my people alive and tear the flesh off their bo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eat my people up. You strip off their skin, break their bones, and chop them up like meat for the p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ime is coming when you will cry out to the Lord, but he will not answer you. He will not listen to your prayers, for you have done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people are deceived by prophets who promise peace to those who pay them, but threaten war for those who don't. To these prophets the Lord s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rophets, your day is almost over; the sun is going down on you. Because you mislead my people, you will have no more prophetic visions, and you will not be able to predict any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se who predict the future will be disgraced by their failure. They will all be humiliated because God does not answer them.]]></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2026-06-02T20:02:00Z</dcterms:created>
  <dcterms:modified xsi:type="dcterms:W3CDTF">2026-06-02T20:02:00Z</dcterms:modified>
  <dc:title>Bible.com.au: Micah 3:1-12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