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8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h no, sir,” answered the officer. “I do not deserve to have you come into my house. Just give the order, and my servant will get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oo, am a man under the authority of superior officers, and I have soldiers under me. I order this one, ‘Go!’ and he goes; and I order that one, ‘Come!’ and he comes; and I order my slave, ‘Do this!’ and he does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heard this, he was surprised and said to the people following him, “I tell you, I have never found anyone in Israel with faith like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ssure you that many will come from the east and the west and sit down with Abraham, Isaac, and Jacob at the feast in the Kingdom of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ose who should be in the Kingdom will be thrown out into the darkness, where they will cry and gnash their te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said to the officer, “Go home, and what you believe will be done for you.”And the officer's servant was healed that very moment.Jesus Heals Many People(Mark 1.29-34; Luke 4.38-4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went to Peter's home, and there he saw Peter's mother-in-law sick in bed with a f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uched her hand; the fever left her, and she got up and began to wait o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people brought to Jesus many who had demons in them. Jesus drove out the evil spirits with a word and healed all who were si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did this to make come true what the prophet Isaiah had said, “He himself took our sickness and carried away our diseases.”The Would-Be Followers of Jesus(Luke 9.57-6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Mark 1.40-45; Luke 5.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noticed the crowd around him, he ordered his disciples to go to the other side of the l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teacher of the Law came to him. “Teacher,” he said, “I am ready to go with you wherever you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answered him, “Foxes have holes, and birds have nests, but the Son of Man has no place to lie down and r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other man, who was a disciple, said, “Sir, first let me go back and bury my fa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llow me,” Jesus answered, “and let the dead bury their own dead.”Jesus Calms a Storm(Mark 4.35-41; Luke 8.22-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got into a boat, and his disciples went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ddenly a fierce storm hit the lake, and the boat was in danger of sinking. But Jesus was asl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isciples went to him and woke him up. “Save us, Lord!” they said. “We are about to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y are you so frightened?” Jesus answered. “What little faith you have!” Then he got up and ordered the winds and the waves to stop, and there was a great cal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one was amazed. “What kind of man is this?” they said. “Even the winds and the waves obey him!”Jesus Heals Two Men with Demons(Mark 5.1-20; Luke 8.26-3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came down from the hill, large crowds followe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came to the territory of Gadara on the other side of the lake, he was met by two men who came out of the burial caves there. These men had demons in them and were so fierce that no one dared travel on that ro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once they screamed, “What do you want with us, you Son of God? Have you come to punish us before the right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t far away there was a large herd of pigs feed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demons begged Jesus, “If you are going to drive us out, send us into that herd of pi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 Jesus told them; so they left and went off into the pigs. The whole herd rushed down the side of the cliff into the lake and was drow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who had been taking care of the pigs ran away and went into the town, where they told the whole story and what had happened to the men with the dem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everyone from the town went out to meet Jesus; and when they saw him, they begged him to leave their territo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 man suffering from a dreaded skin disease came to him, knelt down before him, and said, “Sir, if you want to, you can make me 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ached out and touched him. “I do want to,” he answered. “Be clean!” At once the man was healed of his dise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sus said to him, “Listen! Don't tell anyone, but go straight to the priest and let him examine you; then in order to prove to everyone that you are cured, offer the sacrifice that Moses ordered.”Jesus Heals a Roman Officer's Servant(Luke 7.1-1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entered Capernaum, a Roman officer met him and begged for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r, my servant is sick in bed at home, unable to move and suffering terrib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o and make him well,” Jesus sai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2026-07-01T16:17:04Z</dcterms:created>
  <dcterms:modified xsi:type="dcterms:W3CDTF">2026-07-01T16:17:04Z</dcterms:modified>
  <dc:title>Bible.com.au: Matthew 8:1-34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