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veryone who asks will receive, and anyone who seeks will find, and the door will be opened to those who kn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uld any of you who are fathers give your son a stone when he asks for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would you give him a snake when he asks for a f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bad as you are, you know how to give good things to your children. How much more, then, will your Father in heaven give good things to those who ask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for others what you want them to do for you: this is the meaning of the Law of Moses and of the teachings of the prophets.The Narrow Gate(Luke 13.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in through the narrow gate, because the gate to hell is wide and the road that leads to it is easy, and there are many who travel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gate to life is narrow and the way that leads to it is hard, and there are few people who find it.A Tree and Its Fruit(Luke 6.43,4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on your guard against false prophets; they come to you looking like sheep on the outside, but on the inside they are really like wild wo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know them by what they do. Thorn bushes do not bear grapes, and briers do not bear fi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healthy tree bears good fruit, but a poor tree bears bad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ing Others(Luke 6.37,38,41,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healthy tree cannot bear bad fruit, and a poor tree cannot bear good fru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ny tree that does not bear good fruit is cut down and thrown in the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n, you will know the false prophets by what they do.I Never Knew You(Luke 13.25-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 everyone who calls me ‘Lord, Lord’ will enter the Kingdom of heaven, but only those who do what my Father in heaven wants them to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Judgment Day comes, many will say to me, ‘Lord, Lord! In your name we spoke God's message, by your name we drove out many demons and performed many mirac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say to them, ‘I never knew you. Get away from me, you wicked people!’The Two House Builders(Luke 6.47-4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n, anyone who hears these words of mine and obeys them is like a wise man who built his house on ro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rain poured down, the rivers flooded over, and the wind blew hard against that house. But it did not fall, because it was built on ro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anyone who hears these words of mine and does not obey them is like a foolish man who built his house on s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ain poured down, the rivers flooded over, the wind blew hard against that house, and it fell. And what a terrible fall that was!”The Authority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judge others, so that God will not judge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finished saying these things, the crowd was amazed at the way he tau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wasn't like the teachers of the Law; instead, he taught with author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God will judge you in the same way you judge others, and he will apply to you the same rules you apply to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then, do you look at the speck in your brother's eye and pay no attention to the log in your own e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dare you say to your brother, ‘Please, let me take that speck out of your eye,’ when you have a log in your own e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ypocrite! First take the log out of your own eye, and then you will be able to see clearly to take the speck out of your brother's e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give what is holy to dogs—they will only turn and attack you. Do not throw your pearls in front of pigs—they will only trample them underfoot.Ask, Seek, Knock(Luke 11.9-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k, and you will receive; seek, and you will find; knock, and the door will be opened to you.]]></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2026-06-24T23:23:38Z</dcterms:created>
  <dcterms:modified xsi:type="dcterms:W3CDTF">2026-06-24T23:23:38Z</dcterms:modified>
  <dc:title>Bible.com.au: Matthew 7:1-29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