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87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like them. Your Father already knows what you need before you ask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then, is how you should pray:‘Our Father in heaven:May your holy name be hono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y your Kingdom come;may your will be done 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the food we n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give us the wrongs we have done,as we forgive the wrongs that others have done to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bring us to hard testing,but keep us safe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forgive others the wrongs they have done to you, your Father in heaven will also forgi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forgive others, then your Father will not forgive the wrongs you have done.Teaching about F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you fast, do not put on a sad face as the hypocrites do. They neglect their appearance so that everyone will see that they are fasting. I assure you, they have already been paid in f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you go without food, wash your face and comb your hai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aching about Char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others cannot know that you are fasting—only your Father, who is unseen, will know. And your Father, who sees what you do in private, will reward you.Riches in Heaven(Luke 12.33,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ore up riches for yourselves here on earth, where moths and rust destroy, and robber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store up riches for yourselves in heaven, where moths and rust cannot destroy, and robbers canno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your heart will always be where your riches are.The Light of the Body(Luke 11.34-3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s are like a lamp for the body. If your eyes are sound,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s are no good, your body will be in darkness. So if the light in you is darkness, how terribly dark it will be!God and Possessions(Luke 16.13; 12.22-3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cannot be a slave of two masters; you will hate one and love the other; you will be loyal to one and despise the other. You cannot serve both God and mon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y I tell you: do not be worried about the food and drink you need in order to stay alive, or about clothes for your body. After all, isn't life worth more than food? And isn't the body worth more than clot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at the birds: they do not plant seeds, gather a harvest and put it in barns; yet your Father in heaven takes care of them! Aren't you worth much more than bi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f you live a bit longer by worrying about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certain you do not perform your religious duties in public so that people will see what you do. If you do these things publicly, you will not have any reward from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worry about clothes? Look how the wild flowers grow: they do not work or make clothes for them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ell you that not even King Solomon with all his wealth had clothes as beautiful as one of these flow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is God who clothes the wild grass—grass that is here today and gone tomorrow, burned up in the oven. Won't he be all the more sure to clothe you? What little faith you h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start worrying: ‘Where will my food come from? or my drink? or my cloth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things the pagans are always concerned about.) Your Father in heaven knows that you need all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stead, be concerned above everything else with the Kingdom of God and with what he requires of you, and he will provide you with all these other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do not worry about tomorrow; it will have enough worries of its own. There is no need to add to the troubles each day br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you give something to a needy person, do not make a big show of it, as the hypocrites do in the houses of worship and on the streets. They do it so that people will praise them. I assure you, they have already been paid in f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help a needy person, do it in such a way that even your closest friend will not know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will be a private matter. And your Father, who sees what you do in private, will reward you.Teaching about Prayer(Luke 11.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pray, do not be like the hypocrites! They love to stand up and pray in the houses of worship and on the street corners, so that everyone will see them. I assure you, they have already been paid in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to your room, close the door, and pray to your Father, who is unseen. And your Father, who sees what you do in private,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pray, do not use a lot of meaningless words, as the pagans do, who think that their gods will hear them because their prayers are long.]]></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2026-07-21T21:59:00Z</dcterms:created>
  <dcterms:modified xsi:type="dcterms:W3CDTF">2026-07-21T21:59:00Z</dcterms:modified>
  <dc:title>Bible.com.au: Matthew 6:1-34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