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717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5: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ppy are the pure in heart;they will se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ppy are those who work for peace;God will call them his 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ppy are those who are persecuted because they do what God requires;the Kingdom of heaven belongs 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ppy are you when people insult you and persecute you and tell all kinds of evil lies against you because you are my follow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happy and glad, for a great reward is kept for you in heaven. This is how the prophets who lived before you were persecuted.Salt and Light(Mark 9.50; Luke 14.34,3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like salt for the whole human race. But if salt loses its saltiness, there is no way to make it salty again. It has become worthless, so it is thrown out and people trample on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like light for the whole world. A city built on a hill cannot be h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one lights a lamp and puts it under a bowl; instead it is put on the lampstand, where it gives light for everyone in the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same way your light must shine before people, so that they will see the good things you do and praise your Father in heaven.Teaching about the L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think that I have come to do away with the Law of Moses and the teachings of the prophets. I have not come to do away with them, but to make their teachings come tru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rmon on the Mou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member that as long as heaven and earth last, not the least point nor the smallest detail of the Law will be done away with—not until the end of all th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whoever disobeys even the least important of the commandments and teaches others to do the same, will be least in the Kingdom of heaven. On the other hand, whoever obeys the Law and teaches others to do the same, will be great in the Kingdom of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tell you, then, that you will be able to enter the Kingdom of heaven only if you are more faithful than the teachers of the Law and the Pharisees in doing what God requires.Teaching about Ang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have heard that people were told in the past, ‘Do not commit murder; anyone who does will be brought to tri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now I tell you: if you are angry with your brother you will be brought to trial, if you call your brother ‘You good-for-nothing!’ you will be brought before the Council, and if you call your brother a worthless fool you will be in danger of going to the fire of he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if you are about to offer your gift to God at the altar and there you remember that your brother has something against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ave your gift there in front of the altar, go at once and make peace with your brother, and then come back and offer your gift to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someone brings a lawsuit against you and takes you to court, settle the dispute while there is time, before you get to court. Once you are there, you will be turned over to the judge, who will hand you over to the police, and you will be put in ja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you will stay, I tell you, until you pay the last penny of your fine.Teaching about Adulte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have heard that it was said, ‘Do not commit adulte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aw the crowds and went up a hill, where he sat down. His disciples gathered around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now I tell you: anyone who looks at a woman and wants to possess her is guilty of committing adultery with her in his hear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if your right eye causes you to sin, take it out and throw it away! It is much better for you to lose a part of your body than to have your whole body thrown into h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your right hand causes you to sin, cut it off and throw it away! It is much better for you to lose one of your limbs than to have your whole body go off to hell.Teaching about Divorce(Matthew 19.9; Mark 10.11,12; Luke 16.1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was also said, ‘Anyone who divorces his wife must give her a written notice of divor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now I tell you: if a man divorces his wife for any cause other than her unfaithfulness, then he is guilty of making her commit adultery if she marries again; and the man who marries her commits adultery also.Teaching about Vow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have also heard that people were told in the past, ‘Do not break your promise, but do what you have vowed to the Lord to d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now I tell you: do not use any vow when you make a promise. Do not swear by heaven, for it is God's thro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r by earth, for it is the resting place for his feet; nor by Jerusalem, for it is the city of the great K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o not even swear by your head, because you cannot make a single hair white or bla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ust say ‘Yes’ or ‘No’—anything else you say comes from the Evil One.Teaching about Revenge(Luke 6.29,3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began to teach them:True Happiness(Luke 6.20-23)]]></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have heard that it was said, ‘An eye for an eye, and a tooth for a too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now I tell you: do not take revenge on someone who wrongs you. If anyone slaps you on the right cheek, let him slap your left cheek to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f someone takes you to court to sue you for your shirt, let him have your coat as wel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f one of the occupation troops forces you to carry his pack one mile, carry it two mil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someone asks you for something, give it to him; when someone wants to borrow something, lend it to him.Love for Enemies(Luke 6.27,28,32-36)]]></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have heard that it was said, ‘Love your friends, hate your enemi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now I tell you: love your enemies and pray for those who persecute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 that you may become the children of your Father in heaven. For he makes his sun to shine on bad and good people alike, and gives rain to those who do good and to those who do evi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y should God reward you if you love only the people who love you? Even the tax collectors do tha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you speak only to your friends, have you done anything out of the ordinary? Even the pagans do th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appy are those who know they are spiritually poor;the Kingdom of heaven belongs to th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u must be perfect—just as your Father in heaven is perfec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ppy are those who mourn;God will comfort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ppy are those who are humble;they will receive what God has promis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appy are those whose greatest desire is to do what God requires;God will satisfy them ful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ppy are those who are merciful to others;God will be merciful to them!]]></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2026-05-24T20:45:01Z</dcterms:created>
  <dcterms:modified xsi:type="dcterms:W3CDTF">2026-05-24T20:45:01Z</dcterms:modified>
  <dc:title>Bible.com.au: Matthew 5:1-48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