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90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tation of Jesus(Mark 1.12,13; Luke 4.1-1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led Jesus into the desert to be tempted by the D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pending forty days and nights without food, Jesus was hung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came to him and said, “If you are God's Son, order these stones to turn into brea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nswered, “The scripture says, ‘Human beings cannot live on bread alone, but need every word that God speaks.’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took Jesus to Jerusalem, the Holy City, set him on the highest point of the Templ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him, “If you are God's Son, throw yourself down, for the scripture says,‘God will give orders to his angels about you;they will hold you up with their hands,so that not even your feet will be hurt on the stones.’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But the scripture also says, ‘Do not put the Lord your God to the test.’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took Jesus to a very high mountain and showed him all the kingdoms of the world in all their grea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this I will give you,” the Devil said, “if you kneel down and worship m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nswered, “Go away, Satan! The scripture says, ‘Worship the Lord your God and serve only him!’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left Jesus; and angels came and helped him.Jesus Begins His Work in Galilee(Mark 1.14,15; Luke 4.14,15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eard that John had been put in prison, he went away to Galil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not stay in Nazareth, but went to live in Capernaum, a town by Lake Galilee, in the territory of Zebulun and Naphtal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done to make come true what the prophet Isaiah had sai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and of Zebulun and land of Naphtali,on the road to the sea, on the other side of the Jordan,Galilee, land of the Gentile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ho live in darknesswill see a great light.On those who live in the dark land of deaththe light will shin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time Jesus began to preach his message: “Turn away from your sins, because the Kingdom of heaven is near!”Jesus Calls Four Fishermen(Mark 1.16-20; Luke 5.1-11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walked along the shore of Lake Galilee, he saw two brothers who were fishermen, Simon (called Peter) and his brother Andrew, catching fish in the lake with a n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“Come with me, and I will teach you to catch peopl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y left their nets and went with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on and saw two other brothers, James and John, the sons of Zebedee. They were in their boat with their father Zebedee, getting their nets ready. Jesus called them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once they left the boat and their father, and went with him.Jesus Teaches, Preaches, and Heals(Luke 6.17-19)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all over Galilee, teaching in the synagogues, preaching the Good News about the Kingdom, and healing people who had all kinds of disease and sick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ws about him spread through the whole country of Syria, so that people brought to him all those who were sick, suffering from all kinds of diseases and disorders: people with demons, and epileptics, and paralyzed people—and Jesus healed them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 crowds followed him from Galilee and the Ten Towns, from Jerusalem, Judea, and the land on the other side of the Jord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2026-10-22T13:07:05Z</dcterms:created>
  <dcterms:modified xsi:type="dcterms:W3CDTF">2026-10-22T13:07:05Z</dcterms:modified>
  <dc:title>Bible.com.au: Matthew 4:1-25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