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481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4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Devil took Jesus to a very high mountain and showed him all the kingdoms of the world in all their great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ll this I will give you,” the Devil said, “if you kneel down and worship me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answered, “Go away, Satan! The scripture says, ‘Worship the Lord your God and serve only him!’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Devil left Jesus; and angels came and helped him.Jesus Begins His Work in Galilee(Mark 1.14,15; Luke 4.14,15)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esus heard that John had been put in prison, he went away to Galil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d not stay in Nazareth, but went to live in Capernaum, a town by Lake Galilee, in the territory of Zebulun and Naphtal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as done to make come true what the prophet Isaiah had said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and of Zebulun and land of Naphtali,on the road to the sea, on the other side of the Jordan,Galilee, land of the Gentiles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eople who live in darknesswill see a great light.On those who live in the dark land of deaththe light will shine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at time Jesus began to preach his message: “Turn away from your sins, because the Kingdom of heaven is near!”Jesus Calls Four Fishermen(Mark 1.16-20; Luke 5.1-11)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mptation of Jesus(Mark 1.12,13; Luke 4.1-13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Jesus walked along the shore of Lake Galilee, he saw two brothers who were fishermen, Simon (called Peter) and his brother Andrew, catching fish in the lake with a ne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to them, “Come with me, and I will teach you to catch people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they left their nets and went with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ent on and saw two other brothers, James and John, the sons of Zebedee. They were in their boat with their father Zebedee, getting their nets ready. Jesus called them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t once they left the boat and their father, and went with him.Jesus Teaches, Preaches, and Heals(Luke 6.17-19)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ent all over Galilee, teaching in the synagogues, preaching the Good News about the Kingdom, and healing people who had all kinds of disease and sicknes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ws about him spread through the whole country of Syria, so that people brought to him all those who were sick, suffering from all kinds of diseases and disorders: people with demons, and epileptics, and paralyzed people—and Jesus healed them all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rge crowds followed him from Galilee and the Ten Towns, from Jerusalem, Judea, and the land on the other side of the Jorda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Spirit led Jesus into the desert to be tempted by the Devi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spending forty days and nights without food, Jesus was hung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Devil came to him and said, “If you are God's Son, order these stones to turn into bread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answered, “The scripture says, ‘Human beings cannot live on bread alone, but need every word that God speaks.’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Devil took Jesus to Jerusalem, the Holy City, set him on the highest point of the Templ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to him, “If you are God's Son, throw yourself down, for the scripture says,‘God will give orders to his angels about you;they will hold you up with their hands,so that not even your feet will be hurt on the stones.’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, “But the scripture also says, ‘Do not put the Lord your God to the test.’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2026-06-25T23:57:48Z</dcterms:created>
  <dcterms:modified xsi:type="dcterms:W3CDTF">2026-06-25T23:57:48Z</dcterms:modified>
  <dc:title>Bible.com.au: Matthew 4:1-25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