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9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those things that will show that you have turned from your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n't think you can escape punishment by saying that Abraham is your ancestor. I tell you that God can take these rocks and make descendants for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x is ready to cut down the trees at the roots; every tree that does not bear good fruit will be cut down and thrown in the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baptize you with water to show that you have repented, but the one who will come after me will baptize you with the Holy Spirit and fire. He is much greater than I am; and I am not good enough even to carry his sand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has his winnowing shovel with him to thresh out all the grain. He will gather his wheat into his barn, but he will burn the chaff in a fire that never goes out.”The Baptism of Jesus(Mark 1.9-11; Luke 3.21,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that time Jesus arrived from Galilee and came to John at the Jordan to be baptized b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ohn tried to make him change his mind. “I ought to be baptized by you,” John said, “and yet you have come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us answered him, “Let it be so for now. For in this way we shall do all that God requires.” So John agr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Jesus was baptized, he came up out of the water. Then heaven was opened to him, and he saw the Spirit of God coming down like a dove and lighting 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 voice said from heaven, “This is my own dear Son, with whom I am plea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eaching of John the Baptist(Mark 1.1-8; Luke 3.1-18; John 1.19-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John the Baptist came to the desert of Judea and started preach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urn away from your sins,” he said, “because the Kingdom of heaven is n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hn was the man the prophet Isaiah was talking about when he said,“Someone is shouting in the desert,‘Prepare a road for the Lord;make a straight path for him to trav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hn's clothes were made of camel's hair; he wore a leather belt around his waist, and his food was locusts and wild hon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ople came to him from Jerusalem, from the whole province of Judea, and from all over the country near the Jordan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confessed their sins, and he baptized them in the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ohn saw many Pharisees and Sadducees coming to him to be baptized, he said to them, “You snakes—who told you that you could escape from the punishment God is about to send?]]></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2026-06-24T12:10:31Z</dcterms:created>
  <dcterms:modified xsi:type="dcterms:W3CDTF">2026-06-24T12:10:31Z</dcterms:modified>
  <dc:title>Bible.com.au: Matthew 3:1-17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