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y that field is called “Field of Blood” to this very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the prophet Jeremiah had said came true: “They took the thirty silver coins, the amount the people of Israel had agreed to pay fo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used the money to buy the potter's field, as the Lord had commanded me.”Pilate Questions Jesus(Mark 15.2-5; Luke 23.3-5; John 18.33-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stood before the Roman governor, who questioned him. “Are you the king of the Jews?” he asked.“So you say,” answered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said nothing in response to the accusations of the chief priests and el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Pilate said to him, “Don't you hear all these things they accuse you 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refused to answer a single word, with the result that the Governor was greatly surprised.Jesus Is Sentenced to Death(Mark 15.6-15; Luke 23.13-25; John 18.39—19.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every Passover Festival the Roman governor was in the habit of setting free any one prisoner the crowd asked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ere was a well-known prisoner named Jesus Barabb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 crowd gathered, Pilate asked them, “Which one do you want me to set free for you? Jesus Barabbas or Jesus called the Mess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aken to Pilate(Mark 15.1; Luke 23.1,2; John 18.28-3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knew very well that the Jewish authorities had handed Jesus over to him because they were jeal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ilate was sitting in the judgment hall, his wife sent him a message: “Have nothing to do with that innocent man, because in a dream last night I suffered much on account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ef priests and the elders persuaded the crowd to ask Pilate to set Barabbas free and have Jesus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ilate asked the crowd, “Which one of these two do you want me to set free for you?”“Barabbas!”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then, shall I do with Jesus called the Messiah?” Pilate asked them.“Crucify him!” they all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Pilate asked, “What crime has he committed?”Then they started shouting at the top of their voices: “Crucif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it was no use to go on, but that a riot might break out, he took some water, washed his hands in front of the crowd, and said, “I am not responsible for the death of this man! This is your do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hole crowd answered, “Let the responsibility for his death fall on us and on ou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Pilate set Barabbas free for them; and after he had Jesus whipped, he handed him over to be crucified.The Soldiers Make Fun of Jesus(Mark 15.16-20; John 19.2,3)]]></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ilate's soldiers took Jesus into the governor's palace, and the whole company gathered aroun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all the chief priests and the elders made their plans against Jesus to put him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off his clothes and put a scarlet robe o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y made a crown out of thorny branches and placed it on his head, and put a stick in his right hand; then they knelt before him and made fun of him. “Long live the King of the Jews!” they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spat on him, and took the stick and hit him over the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y had finished making fun of him, they took the robe off and put his own clothes back on him. Then they led him out to crucify him.Jesus Is Crucified(Mark 15.21-32; Luke 23.26-43; John 19.17-27)]]></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re going out, they met a man from Cyrene named Simon, and the soldiers forced him to carry Jesus' cro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a place called Golgotha, which means, “The Place of the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they offered Jesus wine mixed with a bitter substance; but after tasting it, he would not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crucified him and then divided his clothes among them by throwing d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that they sat there and watch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ut the written notice of the accusation against him: “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put him in chains, led him off, and handed him over to Pilate, the Roman governor.The Death of Judas(Acts 1.18,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y crucified two bandits with Jesus, one on his right and the other on his lef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ople passing by shook their heads and hurled insults at Jes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ere going to tear down the Temple and build it back up in three days! Save yourself if you are God's Son! Come on down from the cro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same way the chief priests and the teachers of the Law and the elders made fun of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but he cannot save himself! Isn't he the king of Israel? If he will come down off the cross now, we will believe i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s in God and claims to be God's Son. Well, then, let us see if God wants to save him now!”]]></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the bandits who had been crucified with him insulted him in the same way.The Death of Jesus(Mark 15.33-41; Luke 23.44-49; John 19.28-3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t noon the whole country was covered with darkness, which lasted for three hou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about three o'clock Jesus cried out with a loud shout, “Eli, Eli, lema sabachthani?” which means, “My God, my God, why did you abandon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 of the people standing there heard him and said, “He is calling for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Judas, the traitor, learned that Jesus had been condemned, he repented and took back the thirty silver coins to the chief priests and the eld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e of them ran up at once, took a sponge, soaked it in cheap wine, put it on the end of a stick, and tried to make him drink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others said, “Wait, let us see if Elijah is coming to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gain gave a loud cry and breathed his las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the curtain hanging in the Temple was torn in two from top to bottom. The earth shook, the rocks split apar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graves broke open, and many of God's people who had died were raised to lif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eft the graves, and after Jesus rose from death, they went into the Holy City, where many people saw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army officer and the soldiers with him who were watching Jesus saw the earthquake and everything else that happened, they were terrified and said, “He really was the Son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re were many women there, looking on from a distance, who had followed Jesus from Galilee and helped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them were Mary Magdalene, Mary the mother of James and Joseph, and the wife of Zebedee.The Burial of Jesus(Mark 15.42-47; Luke 23.50-56; John 19.38-4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evening, a rich man from Arimathea arrived; his name was Joseph, and he also was a disciple of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inned by betraying an innocent man to death!” he said.“What do we care about that?” they answered. “That is your busines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went into the presence of Pilate and asked for the body of Jesus. Pilate gave orders for the body to be given to Josep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Joseph took it, wrapped it in a new linen shee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laced it in his own tomb, which he had just recently dug out of solid rock. Then he rolled a large stone across the entrance to the tomb and went aw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y Magdalene and the other Mary were sitting there, facing the tomb.The Guard at the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next day, which was a Sabbath, the chief priests and the Pharisees met with Pilat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aid, “Sir, we remember that while that liar was still alive he said, ‘I will be raised to life three days late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Give orders, then, for his tomb to be carefully guarded until the third day, so that his disciples will not be able to go and steal the body, and then tell the people that he was raised from death. This last lie would be even worse than the first on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ake a guard,” Pilate told them; “go and make the tomb as secure as you ca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left and made the tomb secure by putting a seal on the stone and leaving the guard on watc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das threw the coins down in the Temple and left; then he went off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picked up the coins and said, “This is blood money, and it is against our Law to put it in the Temple treasu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reaching an agreement about it, they used the money to buy Potter's Field, as a cemetery for foreigner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2026-05-26T04:44:00Z</dcterms:created>
  <dcterms:modified xsi:type="dcterms:W3CDTF">2026-05-26T04:44:00Z</dcterms:modified>
  <dc:title>Bible.com.au: Matthew 27:1-66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