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presProps" Target="presProps.xml"/>
  <Relationship Id="rId82" Type="http://schemas.openxmlformats.org/officeDocument/2006/relationships/viewProps" Target="viewProps.xml"/>
  <Relationship Id="rId8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6:1-7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isciples saw this and became angry. “Why all this waste?” they as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perfume could have been sold for a large amount and the money given to the p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knew what they were saying, and so he said to them, “Why are you bothering this woman? It is a fine and beautiful thing that she has done for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always have poor people with you, but you will not always hav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she did was to pour this perfume on my body to get me ready for buri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assure you that wherever this gospel is preached all over the world, what she has done will be told in memory of her.”Judas Agrees to Betray Jesus(Mark 14.10,11; Luke 22.3-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one of the twelve disciples—the one named Judas Iscariot—went to the chief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ked, “What will you give me if I betray Jesus to you?” They counted out thirty silver coins and gave them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n on Judas was looking for a good chance to hand Jesus over to them.Jesus Eats the Passover Meal with His Disciples(Mark 14.12-21; Luke 22.7-13,21-23; John 13.21-3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rst day of the Festival of Unleavened Bread the disciples came to Jesus and asked him, “Where do you want us to get the Passover meal ready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against Jesus(Mark 14.1,2; Luke 22.1,2;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to a certain man in the city,” he said to them, “and tell him: ‘The Teacher says, My hour has come; my disciples and I will celebrate the Passover at your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isciples did as Jesus had told them and prepared the Passover m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it was evening, Jesus and the twelve disciples sat down to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e meal Jesus said, “I tell you, one of you will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isciples were very upset and began to ask him, one after the other, “Surely, Lord, you don't mean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One who dips his bread in the dish with me will betray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 of Man will die as the Scriptures say he will, but how terrible for that man who will betray the Son of Man! It would have been better for that man if he had never been bo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udas, the traitor, spoke up. “Surely, Teacher, you don't mean me?” he asked.Jesus answered, “So you say.”The Lord's Supper(Mark 14.22-26; Luke 22.14-20; 1 Corinthians 11.23-25)]]></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they were eating, Jesus took a piece of bread, gave a prayer of thanks, broke it, and gave it to his disciples. “Take and eat it,” he said; “this is my bo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a cup, gave thanks to God, and gave it to them. “Drink it, all of you,” he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teaching all these things, he said to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my blood, which seals God's covenant, my blood poured out for many for the forgiveness of s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tell you, I will never again drink this wine until the day I drink the new wine with you in my Father's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sang a hymn and went out to the Mount of Olives.Jesus Predicts Peter's Denial(Mark 14.27-31; Luke 22.31-34; John 13.36-3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esus said to them, “This very night all of you will run away and leave me, for the scripture says, ‘God will kill the shepherd, and the sheep of the flock will be scatte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fter I am raised to life, I will go to Galilee ahead of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eter spoke up and said to Jesus, “I will never leave you, even though all the rest d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 to Peter, “I tell you that before the rooster crows tonight, you will say three times that you do not know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eter answered, “I will never say that, even if I have to die with you!”And all the other disciples said the same thing.Jesus Prays in Gethsemane(Mark 14.32-42; Luke 22.39-4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esus went with his disciples to a place called Gethsemane, and he said to them, “Sit here while I go over there and pr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took with him Peter and the two sons of Zebedee. Grief and anguish came over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wo days, as you know, it will be the Passover Festival, and the Son of Man will be handed over to be crucifi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to them, “The sorrow in my heart is so great that it almost crushes me. Stay here and keep watch with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a little farther on, threw himself face downward on the ground, and prayed, “My Father, if it is possible, take this cup of suffering from me! Yet not what I want, but what you wan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e returned to the three disciples and found them asleep; and he said to Peter, “How is it that you three were not able to keep watch with me for even one hou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eep watch and pray that you will not fall into temptation. The spirit is willing, but the flesh is wea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ce more Jesus went away and prayed, “My Father, if this cup of suffering cannot be taken away unless I drink it, your will be 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returned once more and found the disciples asleep; they could not keep their eyes op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gain Jesus left them, went away, and prayed the third time, saying the same wor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returned to the disciples and said, “Are you still sleeping and resting? Look! The hour has come for the Son of Man to be handed over to the power of sinn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et up, let us go. Look, here is the man who is betraying me!”The Arrest of Jesus(Mark 14.43-50; Luke 22.47-53; John 18.3-12)]]></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was still speaking when Judas, one of the twelve disciples, arrived. With him was a large crowd armed with swords and clubs and sent by the chief priests and the el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chief priests and the elders met together in the palace of Caiaphas, the High Pries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traitor had given the crowd a signal: “The man I kiss is the one you want. Arres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udas went straight to Jesus and said, “Peace be with you, Teacher,” and kissed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answered, “Be quick about it, friend!”Then they came up, arrested Jesus, and held him tigh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of those who were with Jesus drew his sword and struck at the High Priest's slave, cutting off his ea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Put your sword back in its place,” Jesus said to him. “All who take the sword will die by the sw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on't you know that I could call on my Father for help, and at once he would send me more than twelve armies of angel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in that case, how could the Scriptures come true which say that this is what must happe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n Jesus spoke to the crowd, “Did you have to come with swords and clubs to capture me, as though I were an outlaw? Every day I sat down and taught in the Temple, and you did not arrest 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all this has happened in order to make come true what the prophets wrote in the Scriptures.”Then all the disciples left him and ran away.Jesus before the Council(Mark 14.53-65; Luke 22.54,55,63-71; John 18.13,14,19-24)]]></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ose who had arrested Jesus took him to the house of Caiaphas, the High Priest, where the teachers of the Law and the elders had gathered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ade plans to arrest Jesus secretly and put him to deat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Peter followed from a distance, as far as the courtyard of the High Priest's house. He went into the courtyard and sat down with the guards to see how it would all come ou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chief priests and the whole Council tried to find some false evidence against Jesus to put him to deat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they could not find any, even though many people came forward and told lies about him. Finally two men stepped up]]></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said, “This man said, ‘I am able to tear down God's Temple and three days later build it back up.’”]]></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High Priest stood up and said to Jesus, “Have you no answer to give to this accusation against you?”]]></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ut Jesus kept quiet. Again the High Priest spoke to him, “In the name of the living God I now put you under oath: tell us if you are the Messiah, the Son of G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Jesus answered him, “So you say. But I tell all of you: from this time on you will see the Son of Man sitting at the right side of the Almighty and coming on the clouds of heav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t this the High Priest tore his clothes and said, “Blasphemy! We don't need any more witnesses! You have just heard his blasphemy!]]></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at do you think?”They answered, “He is guilty and must di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they spat in his face and beat him; and those who slapp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must not do it during the festival,” they said, “or the people will riot.”Jesus Is Anointed at Bethany(Mark 14.3-9; John 12.1-8)]]></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aid, “Prophesy for us, Messiah! Guess who hit you!”Peter Denies Jesus(Mark 14.66-72; Luke 22.56-62; John 18.15-18,25-27)]]></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Peter was sitting outside in the courtyard when one of the High Priest's servant women came to him and said, “You, too, were with Jesus of Galilee.”]]></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But he denied it in front of them all. “I don't know what you are talking about,” he answere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went on out to the entrance of the courtyard. Another servant woman saw him and said to the men there, “He was with Jesus of Nazareth.”]]></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gain Peter denied it and answered, “I swear that I don't know that man!”]]></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fter a little while the men standing there came to Peter. “Of course you are one of them,” they said. “After all, the way you speak gives you away!”]]></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hen Peter said, “I swear that I am telling the truth! May God punish me if I am not! I do not know that man!”Just then a rooster crowed,]]></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Peter remembered what Jesus had told him: “Before the rooster crows, you will say three times that you do not know me.” He went out and wept bitterly.]]></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was in Bethany at the house of Simon, a man who had suffered from a dreaded skin dis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Jesus was eating, a woman came to him with an alabaster jar filled with an expensive perfume, which she poured on his hea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2026-05-24T14:34:09Z</dcterms:created>
  <dcterms:modified xsi:type="dcterms:W3CDTF">2026-05-24T14:34:09Z</dcterms:modified>
  <dc:title>Bible.com.au: Matthew 26:1-75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