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foolish ones said to the wise ones, ‘Let us have some of your oil, because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indeed,’ the wise ones answered, ‘there is not enough for you and for us. Go to the store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foolish ones went off to buy some oil; and while they were gone, the bridegroom arrived. The five who were ready went in with him to the wedding feast, and the door was clo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others arrived. ‘Sir, sir! Let us in!’ they cried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ertainly not! I don't know you,’ the bridegroom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us concluded, “Watch out, then, because you do not know the day or the hour.The Parable of the Three Servants(Luke 19.11-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time the Kingdom of heaven will be like this. Once there was a man who was about to leave home on a trip; he called his servants and put them in charge of his proper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gave to each one according to his ability: to one he gave five thousand gold coins, to another he gave two thousand, and to another he gave one thousand. Then he left on his tr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rvant who had received five thousand coins went at once and invested his money and earned another five thous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ame way the servant who had received two thousand coins earned another two thous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 Young Wo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ervant who had received one thousand coins went off, dug a hole in the ground, and hid his master's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 long time the master of those servants came back and settled accounts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rvant who had received five thousand coins came in and handed over the other five thousand. ‘You gave me five thousand coins, sir,’ he said. ‘Look! Here are another five thousand that I have ear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ll done, you good and faithful servant!’ said his master. ‘You have been faithful in managing small amounts, so I will put you in charge of large amounts. Come on in and share my happi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servant who had been given two thousand coins came in and said, ‘You gave me two thousand coins, sir. Look! Here are another two thousand that I have ear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ll done, you good and faithful servant!’ said his master. ‘You have been faithful in managing small amounts, so I will put you in charge of large amounts. Come on in and share my happ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servant who had received one thousand coins came in and said, ‘Sir, I know you are a hard man; you reap harvests where you did not plant, and you gather crops where you did not scatter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as afraid, so I went off and hid your money in the ground. Look! Here is what belong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bad and lazy servant!’ his master said. ‘You knew, did you, that I reap harvests where I did not plant, and gather crops where I did not scatter se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ll, then, you should have deposited my money in the bank, and I would have received it all back with interest when I ret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Kingdom of heaven will be like this. Once there were ten young women who took their oil lamps and went out to meet the bride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ake the money away from him and give it to the one who has ten thousand co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o every person who has something, even more will be given, and he will have more than enough; but the person who has nothing, even the little that he has will be taken away from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this useless servant—throw him outside in the darkness; there he will cry and gnash his teeth.’The Final Judg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as King and all the angels with him, he will sit on his royal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of all the nations will be gathered before him. Then he will divide them into two groups, just as a shepherd separates the sheep from the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ut the righteous people at his right and the others at his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e people on his right, ‘Come, you that are blessed by my Father! Come and possess the kingdom which has been prepared for you ever since the cre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as hungry and you fed me, thirsty and you gave me a drink; I was a stranger and you received me in your hom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ked and you clothed me; I was sick and you took care of me, in prison and you visited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righteous will then answer him, ‘When, Lord, did we ever see you hungry and feed you, or thirsty and give you a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the other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ever see you a stranger and welcome you in our homes, or naked and clothe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id we ever see you sick or in prison, and visit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ill reply, ‘I tell you, whenever you did this for one of the least important of these followers of mine, you did it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ll say to those on his left, ‘Away from me, you that are under God's curse! Away to the eternal fire which has been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as hungry but you would not feed me, thirsty but you would not give me a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but you would not welcome me in your homes, naked but you would not clothe me; I was sick and in prison but you would not take care of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y will answer him, ‘When, Lord, did we ever see you hungry or thirsty or a stranger or naked or sick or in prison, and we would not help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King will reply, ‘I tell you, whenever you refused to help one of these least important ones, you refused to help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then, will be sent off to eternal punishment, but the righteous will go to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olish ones took their lamps but did not take any extra oil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 wise ones took containers full of oil for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ridegroom was late in coming, so they began to nod and fa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as already midnight when the cry rang out, ‘Here is the bridegroom! Come and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n young women woke up and trimmed their lamp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2026-07-22T22:05:55Z</dcterms:created>
  <dcterms:modified xsi:type="dcterms:W3CDTF">2026-07-22T22:05:55Z</dcterms:modified>
  <dc:title>Bible.com.au: Matthew 25:1-46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