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95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25: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foolish ones said to the wise ones, ‘Let us have some of your oil, because our lamps are going ou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 indeed,’ the wise ones answered, ‘there is not enough for you and for us. Go to the store and buy some for yourselv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 foolish ones went off to buy some oil; and while they were gone, the bridegroom arrived. The five who were ready went in with him to the wedding feast, and the door was clos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ater the others arrived. ‘Sir, sir! Let us in!’ they cried ou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Certainly not! I don't know you,’ the bridegroom answer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Jesus concluded, “Watch out, then, because you do not know the day or the hour.The Parable of the Three Servants(Luke 19.11-27)]]></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t that time the Kingdom of heaven will be like this. Once there was a man who was about to leave home on a trip; he called his servants and put them in charge of his proper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gave to each one according to his ability: to one he gave five thousand gold coins, to another he gave two thousand, and to another he gave one thousand. Then he left on his trip.]]></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servant who had received five thousand coins went at once and invested his money and earned another five thousa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n the same way the servant who had received two thousand coins earned another two thousa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arable of the Ten Young Wom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he servant who had received one thousand coins went off, dug a hole in the ground, and hid his master's mone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fter a long time the master of those servants came back and settled accounts with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servant who had received five thousand coins came in and handed over the other five thousand. ‘You gave me five thousand coins, sir,’ he said. ‘Look! Here are another five thousand that I have earn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ell done, you good and faithful servant!’ said his master. ‘You have been faithful in managing small amounts, so I will put you in charge of large amounts. Come on in and share my happines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the servant who had been given two thousand coins came in and said, ‘You gave me two thousand coins, sir. Look! Here are another two thousand that I have earn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ell done, you good and faithful servant!’ said his master. ‘You have been faithful in managing small amounts, so I will put you in charge of large amounts. Come on in and share my happines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the servant who had received one thousand coins came in and said, ‘Sir, I know you are a hard man; you reap harvests where you did not plant, and you gather crops where you did not scatter se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was afraid, so I went off and hid your money in the ground. Look! Here is what belongs to yo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u bad and lazy servant!’ his master said. ‘You knew, did you, that I reap harvests where I did not plant, and gather crops where I did not scatter se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ell, then, you should have deposited my money in the bank, and I would have received it all back with interest when I return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at time the Kingdom of heaven will be like this. Once there were ten young women who took their oil lamps and went out to meet the bridegroo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ow, take the money away from him and give it to the one who has ten thousand coin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to every person who has something, even more will be given, and he will have more than enough; but the person who has nothing, even the little that he has will be taken away from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s for this useless servant—throw him outside in the darkness; there he will cry and gnash his teeth.’The Final Judgmen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en the Son of Man comes as King and all the angels with him, he will sit on his royal thron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people of all the nations will be gathered before him. Then he will divide them into two groups, just as a shepherd separates the sheep from the goat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will put the righteous people at his right and the others at his lef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the King will say to the people on his right, ‘Come, you that are blessed by my Father! Come and possess the kingdom which has been prepared for you ever since the creation of the worl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 was hungry and you fed me, thirsty and you gave me a drink; I was a stranger and you received me in your home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naked and you clothed me; I was sick and you took care of me, in prison and you visited m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righteous will then answer him, ‘When, Lord, did we ever see you hungry and feed you, or thirsty and give you a drin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ive of them were foolish, and the other five were wis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hen did we ever see you a stranger and welcome you in our homes, or naked and clothe you?]]></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hen did we ever see you sick or in prison, and visit you?’]]></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 King will reply, ‘I tell you, whenever you did this for one of the least important of these followers of mine, you did it for m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n he will say to those on his left, ‘Away from me, you that are under God's curse! Away to the eternal fire which has been prepared for the Devil and his angel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I was hungry but you would not feed me, thirsty but you would not give me a drink;]]></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I was a stranger but you would not welcome me in your homes, naked but you would not clothe me; I was sick and in prison but you would not take care of m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n they will answer him, ‘When, Lord, did we ever see you hungry or thirsty or a stranger or naked or sick or in prison, and we would not help you?’]]></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 King will reply, ‘I tell you, whenever you refused to help one of these least important ones, you refused to help m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se, then, will be sent off to eternal punishment, but the righteous will go to eternal lif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foolish ones took their lamps but did not take any extra oil with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ile the wise ones took containers full of oil for their lamp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bridegroom was late in coming, so they began to nod and fall asleep.]]></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t was already midnight when the cry rang out, ‘Here is the bridegroom! Come and meet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ten young women woke up and trimmed their lamps.]]></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2026-05-20T07:47:48Z</dcterms:created>
  <dcterms:modified xsi:type="dcterms:W3CDTF">2026-05-20T07:47:48Z</dcterms:modified>
  <dc:title>Bible.com.au: Matthew 25:1-46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