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5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4: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things are like the first pains of childbi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you will be arrested and handed over to be punished and be put to death. Everyone will hate you because of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will give up their faith at that time; they will betray one another and hate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many false prophets will appear and fool many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uch will be the spread of evil that many people's love will grow c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oever holds out to the end will be sa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Good News about the Kingdom will be preached through all the world for a witness to all people; and then the end will come.The Awful Horror(Mark 13.14-23; Luke 21.20-24)]]></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see ‘The Awful Horror’ of which the prophet Daniel spoke. It will be standing in the holy place.” (Note to the reader: understand what this me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ose who are in Judea must run away to the hil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one who is on the roof of a house must not take the time to go down and get any belongings from the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peaks of the Destruction of the Temple(Mark 13.1,2; Luke 21.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one who is in the field must not go back to get a clo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 terrible it will be in those days for women who are pregnant and for mothers with little bab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ray to God that you will not have to run away during the winter or on a Sabb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trouble at that time will be far more terrible than any there has ever been, from the beginning of the world to this very day. Nor will there ever be anything like it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God has already reduced the number of days; had he not done so, nobody would survive. For the sake of his chosen people, however, God will reduce the d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f anyone says to you, ‘Look, here is the Messiah!’ or ‘There he is!’—do not believ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false Messiahs and false prophets will appear; they will perform great miracles and wonders in order to deceive even God's chosen people, if possi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sten! I have told you this ahead of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r, if people should tell you, ‘Look, he is out in the desert!’—don't go there; or if they say, ‘Look, he is hiding here!’—don't believe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Son of Man will come like the lightning which flashes across the whole sky from the east to the w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left and was going away from the Temple when his disciples came to him to call his attention to its build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ver there is a dead body, the vultures will gather.The Coming of the Son of Man(Mark 13.24-27; Luke 21.25-28)]]></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on after the trouble of those days, the sun will grow dark, the moon will no longer shine, the stars will fall from heaven, and the powers in space will be driven from their cour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sign of the Son of Man will appear in the sky; and all the peoples of earth will weep as they see the Son of Man coming on the clouds of heaven with power and great glo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great trumpet will sound, and he will send out his angels to the four corners of the earth, and they will gather his chosen people from one end of the world to the other.The Lesson of the Fig Tree(Mark 13.28-31; Luke 21.29-33)]]></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the fig tree teach you a lesson. When its branches become green and tender and it starts putting out leaves, you know that summer is ne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ame way, when you see all these things, you will know that the time is near, ready to beg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Remember that all these things will happen before the people now living have all d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aven and earth will pass away, but my words will never pass away.No One Knows the Day and Hour(Mark 13.32-37; Luke 17.26-30,34-36)]]></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 one knows, however, when that day and hour will come—neither the angels in heaven nor the Son; the Father alone kno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coming of the Son of Man will be like what happened in the time of No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s,” he said, “you may well look at all these. I tell you this: not a single stone here will be left in its place; every one of them will be thrown down.”Troubles and Persecutions(Mark 13.3-13; Luke 21.7-19)]]></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the days before the flood people ate and drank, men and women married, up to the very day Noah went into the boa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et they did not realize what was happening until the flood came and swept them all away. That is how it will be when the Son of Man com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t that time two men will be working in a field: one will be taken away, the other will be left behin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wo women will be at a mill grinding meal: one will be taken away, the other will be left behi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tch out, then, because you do not know what day your Lord will co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f the owner of a house knew the time when the thief would come, you can be sure that he would stay awake and not let the thief break into his hous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then, you also must always be ready, because the Son of Man will come at an hour when you are not expecting him.The Faithful or the Unfaithful Servant(Luke 12.41-48)]]></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o, then, is a faithful and wise servant? It is the one that his master has placed in charge of the other servants to give them their food at the proper ti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ow happy that servant is if his master finds him doing this when he comes ho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ndeed, I tell you, the master will put that servant in charge of all his proper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Jesus sat on the Mount of Olives, the disciples came to him in private. “Tell us when all this will be,” they asked, “and what will happen to show that it is the time for your coming and the end of the ag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if he is a bad servant, he will tell himself that his master will not come back for a long ti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he will begin to beat his fellow servants and to eat and drink with drunkard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that servant's master will come back one day when the servant does not expect him and at a time he does not know.]]></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master will cut him in pieces and make him share the fate of the hypocrites. There he will cry and gnash his tee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Watch out, and do not let anyone fool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ny men, claiming to speak for me, will come and say, ‘I am the Messiah!’ and they will fool many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re going to hear the noise of battles close by and the news of battles far away; but do not be troubled. Such things must happen, but they do not mean that the end has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untries will fight each other; kingdoms will attack one another. There will be famines and earthquakes everywher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2026-06-23T02:21:35Z</dcterms:created>
  <dcterms:modified xsi:type="dcterms:W3CDTF">2026-06-23T02:21:35Z</dcterms:modified>
  <dc:title>Bible.com.au: Matthew 24:1-51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