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ust not be called ‘Teacher,’ because you are all equal and have only one Teac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 must not call anyone here on earth ‘Father,’ because you have only the one Father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should you be called ‘Leader,’ because your one and only leader is the Mess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reatest one among you must be your serv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makes himself great will be humbled, and whoever humbles himself will be made great.Jesus Condemns Their Hypocrisy(Mark 12.40; Luke 11.39-42,44,52; 20.4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 terrible for you, teachers of the Law and Pharisees! You hypocrites! You lock the door to the Kingdom of heaven in people's faces, but you yourselves don't go in, nor do you allow in those who are trying to en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terrible for you, teachers of the Law and Pharisees! You hypocrites! You sail the seas and cross whole countries to win one convert; and when you succeed, you make him twice as deserving of going to hell as you yourselves 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terrible for you, blind guides! You teach, ‘If someone swears by the Temple, he isn't bound by his vow; but if he swears by the gold in the Temple, he is bou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lind fools! Which is more important, the gold or the Temple which makes the gold ho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lso teach, ‘If someone swears by the altar, he isn't bound by his vow; but if he swears by the gift on the altar, he is b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Warns against the Teachers of the Law and the Pharisees(Mark 12.38,39; Luke 11.43,46; 20.45,4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 blind you are! Which is the more important, the gift or the altar which makes the gift ho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n, when a person swears by the altar, he is swearing by it and by all the gifts o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swears by the Temple, he is swearing by it and by God, who lives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someone swears by heaven, he is swearing by God's throne and by him who sits o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terrible for you, teachers of the Law and Pharisees! You hypocrites! You give to God one tenth even of the seasoning herbs, such as mint, dill, and cumin, but you neglect to obey the really important teachings of the Law, such as justice and mercy and honesty. These you should practice, without neglecting the o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lind guides! You strain a fly out of your drink, but swallow a ca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 terrible for you, teachers of the Law and Pharisees! You hypocrites! You clean the outside of your cup and plate, while the inside is full of what you have gotten by violence and selfish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lind Pharisee! Clean what is inside the cup first, and then the outside will be clean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terrible for you, teachers of the Law and Pharisees! You hypocrites! You are like whitewashed tombs, which look fine on the outside but are full of bones and decaying corpses on the insi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same way, on the outside you appear good to everybody, but inside you are full of hypocrisy and sins.Jesus Predicts Their Punishment(Luke 11.47-5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spoke to the crowds an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terrible for you, teachers of the Law and Pharisees! You hypocrites! You make fine tombs for the prophets and decorate the monuments of those who lived good l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you claim that if you had lived during the time of your ancestors, you would not have done what they did and killed the proph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you actually admit that you are the descendants of those who murdered the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 on, then, and finish up what your ancestors star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nakes and children of snakes! How do you expect to escape from being condemned to he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o I tell you that I will send you prophets and wise men and teachers; you will kill some of them, crucify others, and whip others in the synagogues and chase them from town to tow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a result, the punishment for the murder of all innocent people will fall on you, from the murder of innocent Abel to the murder of Zechariah son of Berechiah, whom you murdered between the Temple and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tell you indeed: the punishment for all these murders will fall on the people of this day!Jesus' Love for Jerusalem(Luke 13.34,35)]]></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rusalem, Jerusalem! You kill the prophets and stone the messengers God has sent you! How many times I wanted to put my arms around all your people, just as a hen gathers her chicks under her wings, but you would not le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o your Temple will be abandoned and emp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achers of the Law and the Pharisees are the authorized interpreters of Moses' La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rom now on, I tell you, you will never see me again until you say, ‘God bless him who comes in the name of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you must obey and follow everything they tell you to do; do not, however, imitate their actions, because they don't practice what they pr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tie onto people's backs loads that are heavy and hard to carry, yet they aren't willing even to lift a finger to help them carry those loa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o everything so that people will see them. Look at the straps with scripture verses on them which they wear on their foreheads and arms, and notice how large they are! Notice also how long are the tassels on their cloa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ove the best places at feasts and the reserved seats in the synagogu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love to be greeted with respect in the marketplaces and to have people call them ‘Teacher.’]]></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2026-06-02T20:01:35Z</dcterms:created>
  <dcterms:modified xsi:type="dcterms:W3CDTF">2026-06-02T20:01:35Z</dcterms:modified>
  <dc:title>Bible.com.au: Matthew 23:1-39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