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23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called his servants and said to them, ‘My wedding feast is ready, but the people I invited did not deserv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go to the main streets and invite to the feast as many people as you fi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servants went out into the streets and gathered all the people they could find, good and bad alike; and the wedding hall was filled with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went in to look at the guests and saw a man who was not wearing wedding cloth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iend, how did you get in here without wedding clothes?’ the king asked him. But the man said no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king told the servants, ‘Tie him up hand and foot, and throw him outside in the dark. There he will cry and gnash his tee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sus concluded, “Many are invited, but few are chosen.”The Question about Paying Taxes(Mark 12.13-17; Luke 20.20-2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harisees went off and made a plan to trap Jesus with ques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sent to him some of their disciples and some members of Herod's party. “Teacher,” they said, “we know that you tell the truth. You teach the truth about God's will for people, without worrying about what others think, because you pay no attention to anyone's stat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ell us, then, what do you think? Is it against our Law to pay taxes to the Roman Emperor, or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Wedding Feast(Luke 14.15-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however, was aware of their evil plan, and so he said, “You hypocrites! Why are you trying to trap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ow me the coin for paying the tax!”They brought him the co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sked them, “Whose face and name are the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Emperor's,” they answered.So Jesus said to them, “Well, then, pay to the Emperor what belongs to the Emperor, and pay to God what belongs to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heard this, they were amazed; and they left him and went away.The Question about Rising from Death(Mark 12.18-27; Luke 20.27-4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same day some Sadducees came to Jesus and claimed that people will not rise from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eacher,” they said, “Moses said that if a man who has no children dies, his brother must marry the widow so that they can have children who will be considered the dead man's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were seven brothers who used to live here. The oldest got married and died without having children, so he left his widow to his br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ame thing happened to the second brother, to the third, and finally to all se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ast of all, the woman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again used parables in talking to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on the day when the dead rise to life, whose wife will she be? All of them had married 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m, “How wrong you are! It is because you don't know the Scriptures or God's pow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when the dead rise to life, they will be like the angels in heaven and will not mar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as for the dead rising to life: haven't you ever read what God has told you? He sa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of Abraham, the God of Isaac, and the God of Jacob.’ He is the God of the living, not of the d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crowds heard this, they were amazed at his teaching.The Great Commandment(Mark 12.28-34; Luke 10.25-28)]]></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Pharisees heard that Jesus had silenced the Sadducees, they came toge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ne of them, a teacher of the Law, tried to trap him with a ques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eacher,” he asked, “which is the greatest commandment in the Law?”]]></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answered, “‘Love the Lord your God with all your heart, with all your soul, and with all your mi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dom of heaven is like this. Once there was a king who prepared a wedding feast for his 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the greatest and the most important commandme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second most important commandment is like it: ‘Love your neighbor as you love yoursel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whole Law of Moses and the teachings of the prophets depend on these two commandments.”The Question about the Messiah(Mark 12.35-37; Luke 20.41-4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some Pharisees gathered together, Jesus asked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at do you think about the Messiah? Whose descendant is he?”“He is David's descendant,” they answe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then,” Jesus asked, “did the Spirit inspire David to call him ‘Lord’? David sai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said to my Lord:Sit here at my right sideuntil I put your enemies under your fee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then, David called him ‘Lord,’ how can the Messiah be David's descendan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 one was able to give Jesus any answer, and from that day on no one dared to ask him any more questi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ent his servants to tell the invited guests to come to the feast, but they did not want to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sent other servants with this message for the guests: ‘My feast is ready now; my steers and prize calves have been butchered, and everything is ready. Come to the wedding fe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invited guests paid no attention and went about their business: one went to his farm, another to his st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others grabbed the servants, beat them, and kill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was very angry; so he sent his soldiers, who killed those murderers and burned down their city.]]></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2026-06-25T02:54:29Z</dcterms:created>
  <dcterms:modified xsi:type="dcterms:W3CDTF">2026-06-25T02:54:29Z</dcterms:modified>
  <dc:title>Bible.com.au: Matthew 22:1-46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