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8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 large crowd of people spread their cloaks on the road while others cut branches from the trees and spread them on the ro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crowds walking in front of Jesus and those walking behind began to shout, “Praise to David's Son! God bless him who comes in the name of the Lord! Praise be to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Jesus entered Jerusalem, the whole city was thrown into an uproar. “Who is he?” the people ask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prophet Jesus, from Nazareth in Galilee,” the crowds answered.Jesus Goes to the Temple(Mark 11.15-19; Luke 19.45-48; John 2.13-2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went into the Temple and drove out all those who were buying and selling there. He overturned the tables of the moneychangers and the stools of those who sold pige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id to them, “It is written in the Scriptures that God said, ‘My Temple will be called a house of prayer.’ But you are making it a hideout for thie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blind and the crippled came to him in the Temple, and he heal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ef priests and the teachers of the Law became angry when they saw the wonderful things he was doing and the children shouting in the Temple, “Praise to David's 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asked Jesus, “Do you hear what they are saying?”“Indeed I do,” answered Jesus. “Haven't you ever read this scripture? ‘You have trained children and babies to offer perfect prai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s left them and went out of the city to Bethany, where he spent the night.Jesus Curses the Fig Tree(Mark 11.12-14,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riumphant Entry into Jerusalem(Mark 11.1-11; Luke 19.28-40; John 12.12-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his way back to the city early next morning, Jesus was hung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saw a fig tree by the side of the road and went to it, but found nothing on it except leaves. So he said to the tree, “You will never again bear fruit!” At once the fig tree dried u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disciples saw this and were astounded. “How did the fig tree dry up so quickly?” they ask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s answered, “I assure you that if you believe and do not doubt, you will be able to do what I have done to this fig tree. And not only this, but you will even be able to say to this hill, ‘Get up and throw yourself in the sea,’ and it wi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you believe, you will receive whatever you ask for in prayer.”The Question about Jesus' Authority(Mark 11.27-33; Luke 20.1-8)]]></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came back to the Temple; and as he taught, the chief priests and the elders came to him and asked, “What right do you have to do these things? Who gave you such righ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esus answered them, “I will ask you just one question, and if you give me an answer, I will tell you what right I have to do these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 did John's right to baptize come from: was it from God or from human beings?”They started to argue among themselves, “What shall we say? If we answer, ‘From God,’ he will say to us, ‘Why, then, did you not believe Joh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ay, ‘From human beings,’ we are afraid of what the people might do, because they are all convinced that John was a proph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y answered Jesus, “We don't know.”And he said to them, “Neither will I tell you, then, by what right I do these things.The Parable of the Two S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Jesus and his disciples approached Jerusalem, they came to Bethphage at the Mount of Olives. There Jesus sent two of the disciples on ah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what do you think? There was once a man who had two sons. He went to the older one and said, ‘Son, go and work in the vineyard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don't want to,’ he answered, but later he changed his mind and w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the father went to the other son and said the same thing. ‘Yes, sir,’ he answered, but he did not g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ich one of the two did what his father wanted?”“The older one,” they answered.So Jesus said to them, “I tell you: the tax collectors and the prostitutes are going into the Kingdom of God ahead of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the Baptist came to you showing you the right path to take, and you would not believe him; but the tax collectors and the prostitutes believed him. Even when you saw this, you did not later change your minds and believe him.The Parable of the Tenants in the Vineyard(Mark 12.1-12; Luke 20.9-19)]]></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Listen to another parable,” Jesus said. “There was once a landowner who planted a vineyard, put a fence around it, dug a hole for the wine press, and built a watchtower. Then he rented the vineyard to tenants and left home on a tri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time came to gather the grapes, he sent his slaves to the tenants to receive his share of the harv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tenants grabbed his slaves, beat one, killed another, and stoned anoth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the man sent other slaves, more than the first time, and the tenants treated them the same w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Last of all he sent his son to them. ‘Surely they will respect my son,’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th these instructions: “Go to the village there ahead of you, and at once you will find a donkey tied up with her colt beside her. Untie them and bring them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when the tenants saw the son, they said to themselves, ‘This is the owner's son. Come on, let's kill him, and we will get his propert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they grabbed him, threw him out of the vineyard, and kill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the owner of the vineyard comes, what will he do to those tenants?” Jesus ask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will certainly kill those evil men,” they answered, “and rent the vineyard out to other tenants, who will give him his share of the harvest at the right ti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d to them, “Haven't you ever read what the Scriptures say?‘The stone which the builders rejected as worthlessturned out to be the most important of all.This was done by the Lord;what a wonderful sight it i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so I tell you,” added Jesus, “the Kingdom of God will be taken away from you and given to a people who will produce the proper fruit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chief priests and the Pharisees heard Jesus' parables and knew that he was talking about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 they tried to arrest him. But they were afraid of the crowds, who considered Jesus to be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one says anything, tell him, ‘The Master needs them’; and then he will let them go at o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happened in order to make come true what the prophet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the city of Zion,Look, your king is coming to you!He is humble and rides on a donkeyand on a colt, the foal of a donk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disciples went and did what Jesus had told them to d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brought the donkey and the colt, threw their cloaks over them, and Jesus got on.]]></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2026-05-23T18:06:20Z</dcterms:created>
  <dcterms:modified xsi:type="dcterms:W3CDTF">2026-05-23T18:06:20Z</dcterms:modified>
  <dc:title>Bible.com.au: Matthew 21:1-46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