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evening came, the owner told his foreman, ‘Call the workers and pay them their wages, starting with those who were hired last and ending with those who were hired fir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en who had begun to work at five o'clock were paid a silver coin ea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the men who were the first to be hired came to be paid, they thought they would get more; but they too were given a silver coin ea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took their money and started grumbling against the emplo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men who were hired last worked only one hour,’ they said, ‘while we put up with a whole day's work in the hot sun—yet you paid them the same as you paid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sten, friend,’ the owner answered one of them, ‘I have not cheated you. After all, you agreed to do a day's work for one silver co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ake your pay and go home. I want to give this man who was hired last as much as I gave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I have the right to do as I wish with my own money? Or are you jealous because I am gener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sus concluded, “So those who are last will be first, and those who are first will be last.”Jesus Speaks a Third Time about His Death(Mark 10.32-34; Luke 18.31-3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Jesus was going up to Jerusalem, he took the twelve disciples aside and spoke to them privately, as they walked al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kers in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he told them, “we are going up to Jerusalem, where the Son of Man will be handed over to the chief priests and the teachers of the Law. They will condemn him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n hand him over to the Gentiles, who will make fun of him, whip him, and crucify him; but three days later he will be raised to life.”A Mother's Request(Mark 10.35-4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ife of Zebedee came to Jesus with her two sons, bowed before him, and asked him for a fav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want?” Jesus asked her.She answered, “Promise me that these two sons of mine will sit at your right and your left when you ar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don't know what you are asking for,” Jesus answered the sons. “Can you drink the cup of suffering that I am about to drink?”“We can,” they answ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indeed drink from my cup,” Jesus told them, “but I do not have the right to choose who will sit at my right and my left. These places belong to those for whom my Father has prepare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other ten disciples heard about this, they became angry with the two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sus called them all together and said, “You know that the rulers of the heathen have power over them, and the leaders have complete author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however, is not the way it shall be among you. If one of you wants to be great, you must be the servant of the r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one of you wants to be first, you must be the slave of the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dom of heaven is like this. Once there was a man who went out early in the morning to hire some men to work in his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 the Son of Man, who did not come to be served, but to serve and to give his life to redeem many people.”Jesus Heals Two Blind Men(Mark 10.46-52; Luke 18.35-4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Jesus and his disciples were leaving Jericho, a large crowd was follow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wo blind men who were sitting by the road heard that Jesus was passing by, so they began to shout, “Son of David! Have mercy on us, si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rowd scolded them and told them to be quiet. But they shouted even more loudly, “Son of David! Have mercy on us, si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stopped and called them. “What do you want me to do for you?” he ask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r,” they answered, “we want you to give us our s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had pity on them and touched their eyes; at once they were able to see, and they followed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greed to pay them the regular wage, a silver coin a day, and sent them to work in his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out again to the marketplace at nine o'clock and saw some men standing there doing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told them, ‘You also go and work in the vineyard, and I will pay you a fair w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 Then at twelve o'clock and again at three o'clock he did the same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was nearly five o'clock when he went to the marketplace and saw some other men still standing there. ‘Why are you wasting the whole day here doing nothing?’ he ask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hired us,’ they answered. ‘Well, then, you go and work in the vineyard,’ he told them.]]></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2026-06-05T21:11:56Z</dcterms:created>
  <dcterms:modified xsi:type="dcterms:W3CDTF">2026-06-05T21:11:56Z</dcterms:modified>
  <dc:title>Bible.com.au: Matthew 20:1-34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