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ent them to Bethlehem with these instructions: “Go and make a careful search for the child; and when you find him, let me know, so that I too may go and worshi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nd so they left, and on their way they saw the same star they had seen in the East. When they saw it, how happy they were, what joy was theirs! It went ahead of them until it stopped over the place where the chil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nt into the house, and when they saw the child with his mother Mary, they knelt down and worshiped him. They brought out their gifts of gold, frankincense, and myrrh, and presented them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returned to their country by another road, since God had warned them in a dream not to go back to Herod.The Escape to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y had left, an angel of the Lord appeared in a dream to Joseph and said, “Herod will be looking for the child in order to kill him. So get up, take the child and his mother and escape to Egypt, and stay there until I tell you to le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got up, took the child and his mother, and left during the night for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he stayed until Herod died. This was done to make come true what the Lord had said through the prophet, “I called my Son out of Egypt.”The Killing of the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realized that the visitors from the East had tricked him, he was furious. He gave orders to kill all the boys in Bethlehem and its neighborhood who were two years old and younger—this was done in accordance with what he had learned from the visitors about the time when the star had appea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is way what the prophet Jeremiah had said came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sound is heard in Ramah,the sound of bitter weeping.Rachel is crying for her children;she refuses to be comforted,for they are dead.”The Return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tors from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rod died, an angel of the Lord appeared in a dream to Joseph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Get up, take the child and his mother, and go back to the land of Israel, because those who tried to kill the child are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seph got up, took the child and his mother, and went back to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oseph heard that Archelaus had succeeded his father Herod as king of Judea, he was afraid to go there. He was given more instructions in a dream, so he went to the province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de his home in a town named Nazareth. And so what the prophets had said came true: “He will be called a Naza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born in the town of Bethlehem in Judea, during the time when Herod was king. Soon afterward, some men who studied the stars came from the East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Where is the baby born to be the king of the Jews? We saw his star when it came up in the east, and we have come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King Herod heard about this, he was very upset, and so was everyone else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lled together all the chief priests and the teachers of the Law and asked them, “Where will the Messiah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own of Bethlehem in Judea,” they answered. “For this is what the prophe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in the land of Judah,you are by no means the least of the leading cities of Judah;for from you will come a leaderwho will guide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rod called the visitors from the East to a secret meeting and found out from them the exact time the star had appeare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2026-05-20T07:14:57Z</dcterms:created>
  <dcterms:modified xsi:type="dcterms:W3CDTF">2026-05-20T07:14:57Z</dcterms:modified>
  <dc:title>Bible.com.au: Matthew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