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69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answered, “Moses gave you permission to divorce your wives because you are so hard to teach. But it was not like that at the time of cre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tell you, then, that any man who divorces his wife for any cause other than her unfaithfulness, commits adultery if he marries some other wom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disciples said to him, “If this is how it is between a man and his wife, it is better not to mar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answered, “This teaching does not apply to everyone, but only to those to whom God has give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re are different reasons why men cannot marry: some, because they were born that way; others, because men made them that way; and others do not marry for the sake of the Kingdom of heaven. Let him who can accept this teaching do so.”Jesus Blesses Little Children(Mark 10.13-16; Luke 18.15-1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people brought children to Jesus for him to place his hands on them and to pray for them, but the disciples scolded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said, “Let the children come to me and do not stop them, because the Kingdom of heaven belongs to such as the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placed his hands on them and then went away.The Rich Young Man(Mark 10.17-31; Luke 18.18-3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ce a man came to Jesus. “Teacher,” he asked, “what good thing must I do to receive eternal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y do you ask me concerning what is good?” answered Jesus. “There is only One who is good. Keep the commandments if you want to enter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Teaches about Divorce(Mark 10.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commandments?” he asked.Jesus answered, “Do not commit murder; do not commit adultery; do not steal; do not accuse anyone false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spect your father and your mother; and love your neighbor as you love yourse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obeyed all these commandments,” the young man replied. “What else do I need to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said to him, “If you want to be perfect, go and sell all you have and give the money to the poor, and you will have riches in heaven; then come and follow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young man heard this, he went away sad, because he was very ri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then said to his disciples, “I assure you: it will be very hard for rich people to enter the Kingdom of heav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repeat: it is much harder for a rich person to enter the Kingdom of God than for a camel to go through the eye of a need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disciples heard this, they were completely amazed. “Who, then, can be saved?” they ask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looked straight at them and answered, “This is impossible for human beings, but for God everything is possib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Peter spoke up. “Look,” he said, “we have left everything and followed you. What will we ha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finished saying these things, he left Galilee and went to the territory of Judea on the other side of the Jordan Ri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said to them, “You can be sure that when the Son of Man sits on his glorious throne in the New Age, then you twelve followers of mine will also sit on thrones, to rule the twelve tribes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everyone who has left houses or brothers or sisters or father or mother or children or fields for my sake, will receive a hundred times more and will be given eternal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many who now are first will be last, and many who now are last will be fir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arge crowds followed him, and he healed them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Pharisees came to him and tried to trap him by asking, “Does our Law allow a man to divorce his wife for whatever reason he wish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answered, “Haven't you read the scripture that says that in the beginning the Creator made people male and fema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God said, ‘For this reason a man will leave his father and mother and unite with his wife, and the two will become 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are no longer two, but one. No human being must separate, then, what God has joined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harisees asked him, “Why, then, did Moses give the law for a man to hand his wife a divorce notice and send her away?”]]></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2026-05-26T04:44:01Z</dcterms:created>
  <dcterms:modified xsi:type="dcterms:W3CDTF">2026-05-26T04:44:01Z</dcterms:modified>
  <dc:title>Bible.com.au: Matthew 19:1-30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