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r hand or your foot makes you lose your faith, cut it off and throw it away! It is better for you to enter life without a hand or a foot than to keep both hands and both feet and be thrown into the eternal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your eye makes you lose your faith, take it out and throw it away! It is better for you to enter life with only one eye than to keep both eyes and be thrown into the fire of hell.The Parable of the Lost Sheep(Luke 15.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hat you don't despise any of these little ones. Their angels in heaven, I tell you, are always in the presence of my Father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do you think a man does who has one hundred sheep and one of them gets lost? He will leave the other ninety-nine grazing on the hillside and go and look for the lost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finds it, I tell you, he feels far happier over this one sheep than over the ninety-nine that did not get l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just the same way your Father in heaven does not want any of these little ones to be lost.When Someone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 brother sins against you, go to him and show him his fault. But do it privately, just between yourselves. If he listens to you, you have won your brother b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ill not listen to you, take one or two other persons with you, so that ‘every accusation may be upheld by the testimony of two or more witnesses,’ as the scripture s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will not listen to them, then tell the whole thing to the church. Finally, if he will not listen to the church, treat him as though he were a pagan or a tax collector.Prohibiting and Permit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 I tell all of you: what you prohibit on earth will be prohibited in heaven, and what you permit on earth will be permitted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o Is the Greatest?(Mark 9.33-37; Luke 9.46-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tell you more: whenever two of you on earth agree about anything you pray for, it will be done for you by my Father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come together in my name, I am there with them.”The Parable of the Unforgiving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Peter came to Jesus and asked, “Lord, if my brother keeps on sinning against me, how many times do I have to forgive him? Seven ti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not seven times,” answered Jesus, “but seventy times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the Kingdom of heaven is like this. Once there was a king who decided to check on his servants' accou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had just begun to do so when one of them was brought in who owed him millions of doll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rvant did not have enough to pay his debt, so the king ordered him to be sold as a slave, with his wife and his children and all that he had, in order to pay the deb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rvant fell on his knees before the king. ‘Be patient with me,’ he begged, ‘and I will pay you ever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felt sorry for him, so he forgave him the debt and let him g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man went out and met one of his fellow servants who owed him a few dollars. He grabbed him and started choking him. ‘Pay back what you owe me!’ he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disciples came to Jesus, asking, “Who is the greatest in the Kingdom of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is fellow servant fell down and begged him, ‘Be patient with me, and I will pay you ba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refused; instead, he had him thrown into jail until he should pay the deb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other servants saw what had happened, they were very upset and went to the king and told him everyt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he called the servant in. ‘You worthless slave!’ he said. ‘I forgave you the whole amount you owed me, just because you asked me t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hould have had mercy on your fellow servant, just as I had mercy on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king was very angry, and he sent the servant to jail to be punished until he should pay back the whole amou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concluded, “That is how my Father in heaven will treat every one of you unless you forgive your brother from your he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esus called a child to come and stand in front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I assure you that unless you change and become like children, you will never enter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reatest in the Kingdom of heaven is the one who humbles himself and becomes like this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ever welcomes in my name one such child as this, welcomes me.Temptations to Sin(Mark 9.42-48; Luke 17.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one should cause one of these little ones to lose his faith in me, it would be better for that person to have a large millstone tied around his neck and be drowned in the deep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terrible for the world that there are things that make people lose their faith! Such things will always happen—but how terrible for the one who causes the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2026-08-03T11:00:52Z</dcterms:created>
  <dcterms:modified xsi:type="dcterms:W3CDTF">2026-08-03T11:00:52Z</dcterms:modified>
  <dc:title>Bible.com.au: Matthew 18:1-35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