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3700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7: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hey looked up and saw no one there but Jes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s they came down the mountain, Jesus ordered them, “Don't tell anyone about this vision you have seen until the Son of Man has been raised from dea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he disciples asked Jesus, “Why do the teachers of the Law say that Elijah has to come fir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lijah is indeed coming first,” answered Jesus, “and he will get everything read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I tell you that Elijah has already come and people did not recognize him, but treated him just as they pleased. In the same way they will also mistreat the Son of M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 disciples understood that he was talking to them about John the Baptist.Jesus Heals a Boy with a Demon(Mark 9.14-29; Luke 9.37-43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they returned to the crowd, a man came to Jesus, knelt before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aid, “Sir, have mercy on my son! He is an epileptic and has such terrible attacks that he often falls in the fire or into wat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brought him to your disciples, but they could not heal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esus answered, “How unbelieving and wrong you people are! How long must I stay with you? How long do I have to put up with you? Bring the boy here to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ransfiguration(Mark 9.2-13; Luke 9.28-3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esus gave a command to the demon, and it went out of the boy, and at that very moment he was heal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the disciples came to Jesus in private and asked him, “Why couldn't we drive the demon ou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t was because you do not have enough faith,” answered Jesus. “I assure you that if you have faith as big as a mustard seed, you can say to this hill, ‘Go from here to there!’ and it will go. You could do anything!”Jesus Speaks Again about His Death(Mark 9.30-32; Luke 9.43b-45)]]></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the disciples all came together in Galilee, Jesus said to them, “The Son of Man is about to be handed over to thos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o will kill him; but three days later he will be raised to life.”The disciples became very sad.Payment of the Temple Tax]]></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Jesus and his disciples came to Capernaum, the collectors of the Temple tax came to Peter and asked, “Does your teacher pay the Temple tax?”]]></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Of course,” Peter answered.When Peter went into the house, Jesus spoke up first, “Simon, what is your opinion? Who pays duties or taxes to the kings of this world? The citizens of the country or the foreigne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foreigners,” answered Peter.“Well, then,” replied Jesus, “that means that the citizens don't have to pa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we don't want to offend these people. So go to the lake and drop in a line. Pull up the first fish you hook, and in its mouth you will find a coin worth enough for my Temple tax and yours. Take it and pay them our tax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ix days later Jesus took with him Peter and the brothers James and John and led them up a high mountain where they were alon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s they looked on, a change came over Jesus: his face was shining like the sun, and his clothes were dazzling whit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 three disciples saw Moses and Elijah talking with Jesu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Peter spoke up and said to Jesus, “Lord, how good it is that we are here! If you wish, I will make three tents here, one for you, one for Moses, and one for Elij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ile he was talking, a shining cloud came over them, and a voice from the cloud said, “This is my own dear Son, with whom I am pleased—listen to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 disciples heard the voice, they were so terrified that they threw themselves face downward on the grou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esus came to them and touched them. “Get up,” he said. “Don't be afraid!”]]></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2026-07-06T16:02:58Z</dcterms:created>
  <dcterms:modified xsi:type="dcterms:W3CDTF">2026-07-06T16:02:58Z</dcterms:modified>
  <dc:title>Bible.com.au: Matthew 17:1-27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