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se people, says God, honor me with their words,but their heart is really far away from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 use for them to worship me,because they teach human rules as though they were my laws!’”The Things That Make a Person Unclean(Mark 7.14-23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lled the crowd to him and said to them, “Listen and understan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what goes into your mouth that makes you ritually unclean; rather, what comes out of it makes you unclean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isciples came to him and said, “Do you know that the Pharisees had their feelings hurt by what you said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y plant which my Father in heaven did not plant will be pulled up,” answered Jes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worry about them! They are blind leaders of the blind; and when one blind man leads another, both fall into a ditch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spoke up, “Explain this saying to u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You are still no more intelligent than the oth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understand? Anything that goes into your mouth goes into your stomach and then on out of your b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aching of the Ancestors(Mark 7.1-13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hings that come out of the mouth come from the heart, and these are the things that make you ritually uncle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your heart come the evil ideas which lead you to kill, commit adultery, and do other immoral things; to rob, lie, and slander oth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hings that make you unclean. But to eat without washing your hands as they say you should—this doesn't make you unclean.”A Woman's Faith(Mark 7.24-30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left that place and went off to the territory near the cities of Tyre and Sid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naanite woman who lived in that region came to him. “Son of David!” she cried out. “Have mercy on me, sir! My daughter has a demon and is in a terrible condition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id not say a word to her. His disciples came to him and begged him, “Send her away! She is following us and making all this nois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replied, “I have been sent only to the lost sheep of the people of Israel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the woman came and fell at his feet. “Help me, sir!” she sai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It isn't right to take the children's food and throw it to the dogs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at's true, sir,” she answered, “but even the dogs eat the leftovers that fall from their masters' tabl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ome Pharisees and teachers of the Law came from Jerusalem to Jesus and asked him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answered her, “You are a woman of great faith! What you want will be done for you.” And at that very moment her daughter was healed.Jesus Heals Many People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left there and went along by Lake Galilee. He climbed a hill and sat dow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 crowds came to him, bringing with them the lame, the blind, the crippled, the dumb, and many other sick people, whom they placed at Jesus' feet; and he healed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mazed as they saw the dumb speaking, the crippled made whole, the lame walking, and the blind seeing; and they praised the God of Israel.Jesus Feeds Four Thousand(Mark 8.1-10)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alled his disciples to him and said, “I feel sorry for these people, because they have been with me for three days and now have nothing to eat. I don't want to send them away without feeding them, for they might faint on their way home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iples asked him, “Where will we find enough food in this desert to feed this crowd?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much bread do you have?” Jesus asked.“Seven loaves,” they answered, “and a few small fish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ordered the crowd to sit down on the groun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ook the seven loaves and the fish, gave thanks to God, broke them, and gave them to the disciples; and the disciples gave them to the peopl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ate and had enough. Then the disciples took up seven baskets full of pieces left o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is it that your disciples disobey the teaching handed down by our ancestors? They don't wash their hands in the proper way before they eat!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umber of men who ate was four thousand, not counting the women and childre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ent the people away, got into a boat, and went to the territory of Magada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And why do you disobey God's command and follow your own teachi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aid, ‘Respect your father and your mother,’ and ‘If you curse your father or your mother, you are to be put to death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teach that if people have something they could use to help their father or mother, but say, ‘This belongs to God,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need to honor their father. In this way you disregard God's command, in order to follow your own teac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ypocrites! How right Isaiah was when he prophesied about you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2026-06-15T08:16:25Z</dcterms:created>
  <dcterms:modified xsi:type="dcterms:W3CDTF">2026-06-15T08:16:25Z</dcterms:modified>
  <dc:title>Bible.com.au: Matthew 15:1-39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