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presProps" Target="presProps.xml"/>
  <Relationship Id="rId65" Type="http://schemas.openxmlformats.org/officeDocument/2006/relationships/viewProps" Target="viewProps.xml"/>
  <Relationship Id="rId6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112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13:1-5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some seeds fell in good soil, and the plants bore grain: some had one hundred grains, others sixty, and others thirt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Jesus concluded, “Listen, then, if you have ears!”The Purpose of the Parables(Mark 4.10-12; Luke 8.9,10)]]></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the disciples came to Jesus and asked him, “Why do you use parables when you talk to the peopl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Jesus answered, “The knowledge about the secrets of the Kingdom of heaven has been given to you, but not to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the person who has something will be given more, so that he will have more than enough; but the person who has nothing will have taken away from him even the little he ha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reason I use parables in talking to them is that they look, but do not see, and they listen, but do not hear or understan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the prophecy of Isaiah applies to them:‘This people will listen and listen, but not understand;they will look and look, but not se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ecause their minds are dull,and they have stopped up their earsand have closed their eyes.Otherwise, their eyes would see,their ears would hear,their minds would understand,and they would turn to me, says God,and I would heal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s for you, how fortunate you are! Your eyes see and your ears hea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 assure you that many prophets and many of God's people wanted very much to see what you see, but they could not, and to hear what you hear, but they did not.Jesus Explains the Parable of the Sower(Mark 4.13-20; Luke 8.11-15)]]></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Parable of the Sower(Mark 4.1-9; Luke 8.4-8)]]></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Listen, then, and learn what the parable of the sower mean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ose who hear the message about the Kingdom but do not understand it are like the seeds that fell along the path. The Evil One comes and snatches away what was sown in th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seeds that fell on rocky ground stand for those who receive the message gladly as soon as they hear i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it does not sink deep into them, and they don't last long. So when trouble or persecution comes because of the message, they give up at onc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seeds that fell among thorn bushes stand for those who hear the message; but the worries about this life and the love for riches choke the message, and they don't bear frui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seeds sown in the good soil stand for those who hear the message and understand it: they bear fruit, some as much as one hundred, others sixty, and others thirty.”The Parable of the Weed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Jesus told them another parable: “The Kingdom of heaven is like this. A man sowed good seed in his fiel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One night, when everyone was asleep, an enemy came and sowed weeds among the wheat and went awa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en the plants grew and the heads of grain began to form, then the weeds showed up.]]></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man's servants came to him and said, ‘Sir, it was good seed you sowed in your field; where did the weeds come fro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at same day Jesus left the house and went to the lakeside, where he sat down to teac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t was some enemy who did this,’ he answered. ‘Do you want us to go and pull up the weeds?’ they asked hi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No,’ he answered, ‘because as you gather the weeds you might pull up some of the wheat along with the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Let the wheat and the weeds both grow together until harvest. Then I will tell the harvest workers to pull up the weeds first, tie them in bundles and burn them, and then to gather in the wheat and put it in my barn.’”The Parable of the Mustard Seed(Mark 4.30-32; Luke 13.18,19)]]></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Jesus told them another parable: “The Kingdom of heaven is like this. A man takes a mustard seed and sows it in his fiel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t is the smallest of all seeds, but when it grows up, it is the biggest of all plants. It becomes a tree, so that birds come and make their nests in its branches.”The Parable of the Yeast(Luke 13.20,21)]]></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Jesus told them still another parable: “The Kingdom of heaven is like this. A woman takes some yeast and mixes it with a bushel of flour until the whole batch of dough rises.”Jesus' Use of Parables(Mark 4.33,34)]]></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Jesus used parables to tell all these things to the crowds; he would not say a thing to them without using a parabl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He did this to make come true what the prophet had said,“I will use parables when I speak to them;I will tell them things unknown since the creation of the world.”Jesus Explains the Parable of the Weed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When Jesus had left the crowd and gone indoors, his disciples came to him and said, “Tell us what the parable about the weeds in the field mean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Jesus answered, “The man who sowed the good seed is the Son of Ma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crowd that gathered around him was so large that he got into a boat and sat in it, while the crowd stood on the shor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 field is the world; the good seed is the people who belong to the Kingdom; the weeds are the people who belong to the Evil On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the enemy who sowed the weeds is the Devil. The harvest is the end of the age, and the harvest workers are angel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Just as the weeds are gathered up and burned in the fire, so the same thing will happen at the end of the ag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 Son of Man will send out his angels to gather up out of his Kingdom all those who cause people to sin and all others who do evil thing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they will throw them into the fiery furnace, where they will cry and gnash their teeth.]]></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n God's people will shine like the sun in their Father's Kingdom. Listen, then, if you have ears!The Parable of the Hidden Treasur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 Kingdom of heaven is like this. A man happens to find a treasure hidden in a field. He covers it up again, and is so happy that he goes and sells everything he has, and then goes back and buys that field.The Parable of the Pearl]]></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lso, the Kingdom of heaven is like this. A man is looking for fine pearls,]]></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when he finds one that is unusually fine, he goes and sells everything he has, and buys that pearl.The Parable of the Net]]></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lso, the Kingdom of heaven is like this. Some fishermen throw their net out in the lake and catch all kinds of fis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used parables to tell them many things.“Once there was a man who went out to sow grain.]]></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When the net is full, they pull it to shore and sit down to divide the fish: the good ones go into the buckets, the worthless ones are thrown away.]]></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It will be like this at the end of the age: the angels will go out and gather up the evil people from among the good]]></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will throw them into the fiery furnace, where they will cry and gnash their teeth.New Truths and Old]]></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Do you understand these things?” Jesus asked them.“Yes,” they answered.]]></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So he replied, “This means, then, that every teacher of the Law who becomes a disciple in the Kingdom of heaven is like a homeowner who takes new and old things out of his storage room.”Jesus Is Rejected at Nazareth(Mark 6.1-6; Luke 4.16-30)]]></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When Jesus finished telling these parables, he left that place]]></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and went back to his hometown. He taught in the synagogue, and those who heard him were amazed. “Where did he get such wisdom?” they asked. “And what about his miracles?]]></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Isn't he the carpenter's son? Isn't Mary his mother, and aren't James, Joseph, Simon, and Judas his brothers?]]></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Aren't all his sisters living here? Where did he get all this?”]]></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And so they rejected him.Jesus said to them, “A prophet is respected everywhere except in his hometown and by his own famil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s he scattered the seed in the field, some of it fell along the path, and the birds came and ate it up.]]></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Because they did not have faith, he did not perform many miracles there.]]></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me of it fell on rocky ground, where there was little soil. The seeds soon sprouted, because the soil wasn't deep.]]></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when the sun came up, it burned the young plants; and because the roots had not grown deep enough, the plants soon dried up.]]></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me of the seed fell among thorn bushes, which grew up and choked the plants.]]></a:t>
            </a:r>
          </a:p>
        </p:txBody>
      </p:sp>
    </p:spTree>
  </p:cSld>
  <p:clrMapOvr>
    <a:masterClrMapping/>
  </p:clrMapOvr>
</p:sld>
</file>

<file path=ppt/theme/theme1.xml><?xml version="1.0" encoding="utf-8"?>
<a:theme xmlns:a="http://schemas.openxmlformats.org/drawingml/2006/main" name="Theme96">
  <a:themeElements>
    <a:clrScheme name="Theme9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2026-08-03T11:00:52Z</dcterms:created>
  <dcterms:modified xsi:type="dcterms:W3CDTF">2026-08-03T11:00:52Z</dcterms:modified>
  <dc:title>Bible.com.au: Matthew 13:1-58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