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0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Son of Man is Lord of the Sabbath.”The Man with a Paralyzed Hand(Mark 3.1-6; Luke 6.6-1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left that place and went to a synagog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 there was a man who had a paralyzed hand. Some people were there who wanted to accuse Jesus of doing wrong, so they asked him, “Is it against our Law to heal on the Sabb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answered, “What if one of you has a sheep and it falls into a deep hole on the Sabbath? Will you not take hold of it and lift it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 human being is worth much more than a sheep! So then, our Law does allow us to help someone on the Sabb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said to the man with the paralyzed hand, “Stretch out your hand.”He stretched it out, and it became well again, just like the other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Pharisees left and made plans to kill Jesus.God's Chosen Serv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esus heard about the plot against him, he went away from that place; and large crowds followed him. He healed all the si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gave them orders not to tell others about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did this so as to make come true what God had said through the prophet Isa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stion about the Sabbath(Mark 2.23-28; Luke 6.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is my servant, whom I have chosen,the one I love, and with whom I am pleased.I will send my Spirit upon him,and he will announce my judgment to the na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ill not argue or shout,or make loud speeches in the stree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ill not break off a bent reed,nor put out a flickering lamp.He will persist until he causes justice to triump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on him all peoples will put their hope.”Jesus and Beelzebul(Mark 3.20-30; Luke 11.14-2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ome people brought to Jesus a man who was blind and could not talk because he had a demon. Jesus healed the man, so that he was able to talk and s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crowds were all amazed at what Jesus had done. “Could he be the Son of David?” they ask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Pharisees heard this, they replied, “He drives out demons only because their ruler Beelzebul gives him power to do s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knew what they were thinking, and so he said to them, “Any country that divides itself into groups which fight each other will not last very long. And any town or family that divides itself into groups which fight each other will fall ap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f one group is fighting another in Satan's kingdom, this means that it is already divided into groups and will soon fall apar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say that I drive out demons because Beelzebul gives me the power to do so. Well, then, who gives your followers the power to drive them out? What your own followers do proves that you are wro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t long afterward Jesus was walking through some wheat fields on a Sabbath. His disciples were hungry, so they began to pick heads of wheat and eat the gr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 it is not Beelzebul, but God's Spirit, who gives me the power to drive out demons, which proves that the Kingdom of God has already come upon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 one can break into a strong man's house and take away his belongings unless he first ties up the strong man; then he can plunder his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yone who is not for me is really against me; anyone who does not help me gather is really scatt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is reason I tell you: people can be forgiven any sin and any evil thing they say; but whoever says evil things against the Holy Spirit will not be forgi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yone who says something against the Son of Man can be forgiven; but whoever says something against the Holy Spirit will not be forgiven—now or ever.A Tree and Its Fruit(Luke 6.43-45)]]></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o have good fruit you must have a healthy tree; if you have a poor tree, you will have bad fruit. A tree is known by the kind of fruit it bea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snakes—how can you say good things when you are evil? For the mouth speaks what the heart is full of.]]></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good person brings good things out of a treasure of good things; a bad person brings bad things out of a treasure of bad thing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can be sure that on the Judgment Day you will have to give account of every useless word you have ever spok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r words will be used to judge you—to declare you either innocent or guilty.”The Demand for a Miracle(Mark 8.11,12; Luke 11.29-3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Pharisees saw this, they said to Jesus, “Look, it is against our Law for your disciples to do this on the Sabb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some teachers of the Law and some Pharisees spoke up. “Teacher,” they said, “we want to see you perform a mirac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ow evil and godless are the people of this day!” Jesus exclaimed. “You ask me for a miracle? No! The only miracle you will be given is the miracle of the prophet Jon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n the same way that Jonah spent three days and nights in the big fish, so will the Son of Man spend three days and nights in the depths of the ear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n the Judgment Day the people of Nineveh will stand up and accuse you, because they turned from their sins when they heard Jonah preach; and I tell you that there is something here greater than Jon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n the Judgment Day the Queen of Sheba will stand up and accuse you, because she traveled all the way from her country to listen to King Solomon's wise teaching; and I assure you that there is something here greater than Solomon!The Return of the Evil Spirit(Luke 11.24-26)]]></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an evil spirit goes out of a person, it travels over dry country looking for a place to rest. If it can't find on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t says to itself, ‘I will go back to my house.’ So it goes back and finds the house empty, clean, and all fixed up.]]></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it goes out and brings along seven other spirits even worse than itself, and they come and live there. So when it is all over, that person is in worse shape than at the beginning. This is what will happen to the evil people of this day.”Jesus' Mother and Brothers(Mark 3.31-35; Luke 8.19-21)]]></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esus was still talking to the people when his mother and brothers arrived. They stood outside, asking to speak with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one of the people there said to him, “Look, your mother and brothers are standing outside, and they want to speak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 “Have you never read what David did that time when he and his men were hungr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sus answered, “Who is my mother? Who are my brother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he pointed to his disciples and said, “Look! Here are my mother and my brothe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hoever does what my Father in heaven wants is my brother, my sister, and my moth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ent into the house of God, and he and his men ate the bread offered to God, even though it was against the Law for them to eat it—only the priests were allowed to eat that br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have you not read in the Law of Moses that every Sabbath the priests in the Temple actually break the Sabbath law, yet they are not guil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ell you that there is something here greater than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cripture says, ‘It is kindness that I want, not animal sacrifices.’ If you really knew what this means, you would not condemn people who are not guilty;]]></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2026-05-26T19:39:20Z</dcterms:created>
  <dcterms:modified xsi:type="dcterms:W3CDTF">2026-05-26T19:39:20Z</dcterms:modified>
  <dc:title>Bible.com.au: Matthew 12:1-50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