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did you go out to see? A man dressed up in fancy clothes? People who dress like that live in pala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ell me, what did you go out to see? A prophet? Yes indeed, but you saw much more than a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John is the one of whom the scripture says: ‘God said, I will send my messenger ahead of you to open the way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ssure you that John the Baptist is greater than anyone who has ever lived. But the one who is least in the Kingdom of heaven is greater than Joh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time John preached his message until this very day the Kingdom of heaven has suffered violent attacks, and violent men try to seiz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til the time of John all the prophets and the Law of Moses spoke about th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are willing to believe their message, John is Elijah, whose coming was predic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then, if you have 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o what can I compare the people of this day? They are like children sitting in the marketplace. One group shouts to the 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played wedding music for you, but you wouldn't dance! We sang funeral songs, but you wouldn't c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engers from John the Baptist(Luke 7.18-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ohn came, he fasted and drank no wine, and everyone said, ‘He has a demon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Son of Man came, he ate and drank, and everyone said, ‘Look at this man! He is a glutton and wine drinker, a friend of tax collectors and other outcasts!’ God's wisdom, however, is shown to be true by its results.”The Unbelieving Towns(Luke 10.13-1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in the towns where Jesus had performed most of his miracles did not turn from their sins, so he reproached those tow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terrible it will be for you, Chorazin! How terrible for you too, Bethsaida! If the miracles which were performed in you had been performed in Tyre and Sidon, the people there would have long ago put on sackcloth and sprinkled ashes on themselves, to show that they had turned from their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ssure you that on the Judgment Day God will show more mercy to the people of Tyre and Sidon than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for you, Capernaum! Did you want to lift yourself up to heaven? You will be thrown down to hell! If the miracles which were performed in you had been performed in Sodom, it would still be in existence to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can be sure that on the Judgment Day God will show more mercy to Sodom than to you!”Come to Me and Rest(Luke 10.21,2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time Jesus said, “Father, Lord of heaven and earth! I thank you because you have shown to the unlearned what you have hidden from the wise and lear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s, Father, this was how you were pleased to have it happ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Father has given me all things. No one knows the Son except the Father, and no one knows the Father except the Son and those to whom the Son chooses to reveal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finished giving these instructions to his twelve disciples, he left that place and went off to teach and preach in the towns near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me to me, all of you who are tired from carrying heavy loads, and I will give you r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my yoke and put it on you, and learn from me, because I am gentle and humble in spirit; and you will find r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yoke I will give you is easy, and the load I will put on you is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ohn the Baptist heard in prison about the things that Christ was doing, he sent some of his discipl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us,” they asked Jesus, “are you the one John said was going to come, or should we expect some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Go back and tell John what you are hearing and see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can see, the lame can walk, those who suffer from dreaded skin diseases are made clean, the deaf hear, the dead are brought back to life, and the Good News is preached to the po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happy are those who have no doubts abo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John's disciples were leaving, Jesus spoke about him to the crowds: “When you went out to John in the desert, what did you expect to see? A blade of grass bending in the win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2026-05-20T13:06:44Z</dcterms:created>
  <dcterms:modified xsi:type="dcterms:W3CDTF">2026-05-20T13:06:44Z</dcterms:modified>
  <dc:title>Bible.com.au: Matthew 11:1-30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