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8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al the sick, bring the dead back to life, heal those who suffer from dreaded skin diseases, and drive out demons. You have received without paying, so give without being p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carry any gold, silver, or copper money in your pock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carry a beggar's bag for the trip or an extra shirt or shoes or a walking stick. Workers should be given what they ne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come to a town or village, go in and look for someone who is willing to welcome you, and stay with him until you leave that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go into a house, say, ‘Peace be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people in that house welcome you, let your greeting of peace remain; but if they do not welcome you, then take back your gree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some home or town will not welcome you or listen to you, then leave that place and shake the dust off your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sure you that on the Judgment Day God will show more mercy to the people of Sodom and Gomorrah than to the people of that town!Coming Persecutions(Mark 13.9-13; Luke 21.12-1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sten! I am sending you out just like sheep to a pack of wolves. You must be as cautious as snakes and as gentle as do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tch out, for there will be those who will arrest you and take you to court, and they will whip you in the synagogu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elve Apostles(Mark 3.13-19; Luke 6.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y sake you will be brought to trial before rulers and kings, to tell the Good News to them and to the Genti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bring you to trial, do not worry about what you are going to say or how you will say it; when the time comes, you will be given what you will 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words you will speak will not be yours; they will come from the Spirit of your Father speaking throug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will hand over their own brothers to be put to death, and fathers will do the same to their children; children will turn against their parents and have them put to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one will hate you because of me. But whoever holds out to the end will be sa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persecute you in one town, run away to another one. I assure you that you will not finish your work in all the towns of Israel before the Son of Man com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pupil is greater than his teacher; no slave is greater than his mas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a pupil should be satisfied to become like his teacher, and a slave like his master. If the head of the family is called Beelzebul, the members of the family will be called even worse names!Whom to Fear(Luke 12.2-7)]]></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do not be afraid of people. Whatever is now covered up will be uncovered, and every secret will be made kn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 am telling you in the dark you must repeat in broad daylight, and what you have heard in private you must announce from the houseto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alled his twelve disciples together and gave them authority to drive out evil spirits and to heal every disease and every sick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afraid of those who kill the body but cannot kill the soul; rather be afraid of God, who can destroy both body and soul in h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only a penny you can buy two sparrows, yet not one sparrow falls to the ground without your Father's con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even the hairs of your head have all been coun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 not be afraid; you are worth much more than many sparrows!Confessing and Rejecting Christ(Luke 12.8,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se who declare publicly that they belong to me, I will do the same for them before my Father in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ose who reject me publicly, I will reject before my Father in heaven.Not Peace, but a Sword(Luke 12.51-53; 14.26,27)]]></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think that I have come to bring peace to the world. No, I did not come to bring peace, but a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came to set sons against their fathers, daughters against their mothers, daughters-in-law against their mothers-in-l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worst enemies will be the members of your own fami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se who love their father or mother more than me are not fit to be my disciples; those who love their son or daughter more than me are not fit to be my discip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names of the twelve apostles: first, Simon (called Peter) and his brother Andrew; James and his brother John, the sons of Zebed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ose who do not take up their cross and follow in my steps are not fit to be my discipl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who try to gain their own life will lose it; but those who lose their life for my sake will gain it.Rewards(Mark 9.4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oever welcomes you welcomes me; and whoever welcomes me welcomes the one who sent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oever welcomes God's messenger because he is God's messenger, will share in his reward. And whoever welcomes a good man because he is good, will share in his rewa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u can be sure that whoever gives even a drink of cold water to one of the least of these my followers because he is my follower, will certainly receive a rewa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and Bartholomew; Thomas and Matthew, the tax collector; James son of Alphaeus, and Thaddae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mon the Patriot, and Judas Iscariot, who betrayed Jesus.The Mission of the Twelve(Mark 6.7-13; Luke 9.1-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twelve men were sent out by Jesus with the following instructions: “Do not go to any Gentile territory or any Samaritan tow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stead, you are to go to the lost sheep of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and preach, ‘The Kingdom of heaven is near!’]]></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2026-07-01T16:17:57Z</dcterms:created>
  <dcterms:modified xsi:type="dcterms:W3CDTF">2026-07-01T16:17:57Z</dcterms:modified>
  <dc:title>Bible.com.au: Matthew 10:1-42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