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in turn, will make the people of Israel despise you because you do not obey my will, and when you teach my people, you do not treat everyone alike.”The People's Unfaithfulness to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we all have the same father? Didn't the same God create us all? Then why do we break our promises to one another, and why do we despise the covenant that God made with our ancest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eople of Judah have broken their promise to God and done a horrible thing in Jerusalem and all over the country. They have defiled the Temple which the Lord loves. Men have married women who worship foreign go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remove from the community of Israel those who did this, and never again let them participate in the offerings our nation brings to the Lord Almigh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another thing you do. You drown the Lord's altar with tears, weeping and wailing because he no longer accepts the offerings you bring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sk why he no longer accepts them. It is because he knows you have broken your promise to the wife you married when you were young. She was your partner, and you have broken your promise to her, although you promised before God that you would be faithful to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idn't God make you one body and spirit with her? What was his purpose in this? It was that you should have children who are truly God's people. So make sure that none of you breaks his promise to his w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te divorce,” says the Lord God of Israel. “I hate it when one of you does such a cruel thing to his wife. Make sure that you do not break your promise to be faithful to your wife.”The Day of Judgment Is N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have tired the Lord out with your talk. But you ask, “How have we tired him?” By saying, “The Lord Almighty thinks all evildoers are good; in fact he likes them.” Or by asking, “Where is the God who is supposed to be ju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lmighty says to the priests, “This command is for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must honor me by what you do. If you will not listen to what I say, then I will bring a curse on you. I will put a curse on the things you receive for your support. In fact, I have already put a curse on them, because you do not take my command serious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punish your children and rub your faces in the dung of the animals you sacrifice—and you will be taken out to the dung hea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you will know that I have given you this command, so that my covenant with the priests, the descendants of Levi, will not be brok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my covenant I promised them life and well-being, and this is what I gave them, so that they might respect me. In those days they did respect and fear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aught what was right, not what was wrong. They lived in harmony with me; they not only did what was right themselves, but they also helped many others to stop doing ev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the duty of priests to teach the true knowledge of God. People should go to them to learn my will, because they are the messengers of the Lord Almigh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w you priests have turned away from the right path. Your teaching has led many to do wrong. You have broken the covenant I made with you.]]></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2026-08-03T11:04:49Z</dcterms:created>
  <dcterms:modified xsi:type="dcterms:W3CDTF">2026-08-03T11:04:49Z</dcterms:modified>
  <dc:title>Bible.com.au: Malachi 2:1-17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