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Jesus knew their thoughts and said to the man, “Stand up and come here to the front.” The man got up and stoo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said to them, “I ask you: What does our Law allow us to do on the Sabbath? To help or to harm? To save someone's life or destro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looked around at them all; then he said to the man, “Stretch out your hand.” He did so, and his hand became well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filled with rage and began to discuss among themselves what they could do to Jesus.Jesus Chooses the Twelve Apostles(Matthew 10.1-4; Mark 3.13-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Jesus went up a hill to pray and spent the whole night there praying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day came, he called his disciples to him and chose twelve of them, whom he named apost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whom he named Peter) and his brother Andrew; James and John, Philip and Bartholome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 and Thomas, James son of Alphaeus, and Simon (who was called the Patri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das son of James, and Judas Iscariot, who became the traitor.Jesus Teaches and Heals(Matthew 4.23-2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sus had come down from the hill with the apostles, he stood on a level place with a large number of his disciples. A large crowd of people was there from all over Judea and from Jerusalem and from the coast cities of Tyre and Si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stion about the Sabbath(Matthew 12.1-8; Mark 2.23-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had come to hear him and to be healed of their diseases. Those who were troubled by evil spirits also came and were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people tried to touch him, for power was going out from him and healing them all.Happiness and Sorrow(Matthew 5.1-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looked at his disciples and said,“Happy are you poor;the Kingdom of God is you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ppy are you who are hungry now;you will be filled!“Happy are you who weep now;you will lau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ppy are you when people hate you, reject you, insult you, and say that you are evil, all because of the Son of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glad when that happens and dance for joy, because a great reward is kept for you in heaven. For their ancestors did the very same things to the prophe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ow terrible for you who are rich now;you have had your easy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 terrible for you who are full now;you will go hungry!“How terrible for you who laugh now;you will mourn and w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terrible when all people speak well of you; their ancestors said the very same things about the false prophets.Love for Enemies(Matthew 5.38-48; 7.12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tell you who hear me: Love your enemies, do good to those who hat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as walking through some wheat fields on a Sabbath. His disciples began to pick the heads of wheat, rub them in their hands, and eat the gr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less those who curse you, and pray for those who mistreat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anyone hits you on one cheek, let him hit the other one too; if someone takes your coat, let him have your shirt as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to everyone who asks you for something, and when someone takes what is yours, do not ask for it b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for others just what you want them to do for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love only the people who love you, why should you receive a blessing? Even sinners love those who lov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you do good only to those who do good to you, why should you receive a blessing? Even sinners do th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you lend only to those from whom you hope to get it back, why should you receive a blessing? Even sinners lend to sinners, to get back the same amou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 Love your enemies and do good to them; lend and expect nothing back. You will then have a great reward, and you will be children of the Most High God. For he is good to the ungrateful and the wick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merciful just as your Father is merciful.Judging Others(Matthew 7.1-5)]]></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judge others, and God will not judge you; do not condemn others, and God will not condemn you; forgive others, and God will forgiv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harisees asked, “Why are you doing what our Law says you cannot do on the Sabb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ive to others, and God will give to you. Indeed, you will receive a full measure, a generous helping, poured into your hands—all that you can hold. The measure you use for others is the one that God will use fo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Jesus told them this parable: “One blind man cannot lead another one; if he does, both will fall into a ditc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 pupils are greater than their teacher; but all pupils, when they have completed their training, will be like their teac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y do you look at the speck in your brother's eye, but pay no attention to the log in your own e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ow can you say to your brother, ‘Please, brother, let me take that speck out of your eye,’ yet cannot even see the log in your own eye? You hypocrite! First take the log out of your own eye, and then you will be able to see clearly to take the speck out of your brother's eye.A Tree and Its Fruit(Matthew 7.16-20; 12.33-35)]]></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 healthy tree does not bear bad fruit, nor does a poor tree bear good fru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very tree is known by the fruit it bears; you do not pick figs from thorn bushes or gather grapes from bramble bush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good person brings good out of the treasure of good things in his heart; a bad person brings bad out of his treasure of bad things. For the mouth speaks what the heart is full of.The Two House Builders(Matthew 7.24-27)]]></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y do you call me, ‘Lord, Lord,’ and yet don't do what I tell yo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yone who comes to me and listens to my words and obeys them—I will show you what he is li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them, “Haven't you read what David did when he and his men were hung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is like a man who, in building his house, dug deep and laid the foundation on rock. The river flooded over and hit that house but could not shake it, because it was well buil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nyone who hears my words and does not obey them is like a man who built his house without laying a foundation; when the flood hit that house it fell at once—and what a terrible crash that wa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ent into the house of God, took the bread offered to God, ate it, and gave it also to his men. Yet it is against our Law for anyone except the priests to eat that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sus concluded, “The Son of Man is Lord of the Sabbath.”The Man with a Paralyzed Hand(Matthew 12.9-14; Mark 3.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another Sabbath Jesus went into a synagogue and taught. A man was there whose right hand was paralyz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teachers of the Law and some Pharisees wanted a reason to accuse Jesus of doing wrong, so they watched him closely to see if he would heal on the Sabbath.]]></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2026-06-15T07:55:49Z</dcterms:created>
  <dcterms:modified xsi:type="dcterms:W3CDTF">2026-06-15T07:55:49Z</dcterms:modified>
  <dc:title>Bible.com.au: Luke 6:1-49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