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70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4: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esurrection(Matthew 28.1-10; Mark 16.1-8; John 20.1-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Very early on Sunday morning the women went to the tomb, carrying the spices they had prepa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found the stone rolled away from the entrance to the tom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went in; but they did not find the body of the Lord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stood there puzzled about this, when suddenly two men in bright shining clothes stood by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ull of fear, the women bowed down to the ground, as the men said to them, “Why are you looking among the dead for one who is al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not here; he has been raised. Remember what he said to you while he was in Galil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 of Man must be handed over to sinners, be crucified, and three days later rise to lif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women remembered his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turned from the tomb, and told all these things to the eleven disciples and all the r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omen were Mary Magdalene, Joanna, and Mary the mother of James; they and the other women with them told these things to the apost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apostles thought that what the women said was nonsense, and they did not believe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Peter got up and ran to the tomb; he bent down and saw the grave cloths but nothing else. Then he went back home amazed at what had happened.The Walk to Emmaus(Mark 16.12,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 that same day two of Jesus' followers were going to a village named Emmaus, about seven miles from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were talking to each other about all the things that had happ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ey talked and discussed, Jesus himself drew near and walked along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saw him, but somehow did not recognize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said to them, “What are you talking about to each other, as you walk along?”They stood still, with sad f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of them, named Cleopas, asked him, “Are you the only visitor in Jerusalem who doesn't know the things that have been happening there these last few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things?” he asked.“The things that happened to Jesus of Nazareth,” they answered. “This man was a prophet and was considered by God and by all the people to be powerful in everything he said and d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ur chief priests and rulers handed him over to be sentenced to death, and he was crucifi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e had hoped that he would be the one who was going to set Israel free! Besides all that, this is now the third day since it happ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me of the women of our group surprised us; they went at dawn to the tom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could not find his body. They came back saying they had seen a vision of angels who told them that he is a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 of our group went to the tomb and found it exactly as the women had said, but they did not see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esus said to them, “How foolish you are, how slow you are to believe everything the prophets s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s it not necessary for the Messiah to suffer these things and then to enter his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Jesus explained to them what was said about himself in all the Scriptures, beginning with the books of Moses and the writings of all the prophet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they came near the village to which they were going, Jesus acted as if he were going far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y held him back, saying, “Stay with us; the day is almost over and it is getting dark.” So he went in to stay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sat down to eat with them, took the bread, and said the blessing; then he broke the bread and gave it 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ir eyes were opened and they recognized him, but he disappeared from their si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said to each other, “Wasn't it like a fire burning in us when he talked to us on the road and explained the Scriptures to 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got up at once and went back to Jerusalem, where they found the eleven disciples gathered together with the othe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ying, “The Lord is risen indeed! He has appeared to Sim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two then explained to them what had happened on the road, and how they had recognized the Lord when he broke the bread.Jesus Appears to His Disciples(Matthew 28.16-20; Mark 16.14-18; John 20.19-23; Acts 1.6-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le the two were telling them this, suddenly the Lord himself stood among them and said to them, “Peace be with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terrified, thinking that they were seeing a gho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he said to them, “Why are you alarmed? Why are these doubts coming up in your min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ook at my hands and my feet, and see that it is I myself. Feel me, and you will know, for a ghost doesn't have flesh and bones, as you can see I ha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He said this and showed them his hands and his fe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y still could not believe, they were so full of joy and wonder; so he asked them, “Do you have anything here to e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gave him a piece of cooked fis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ich he took and ate in their prese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n he said to them, “These are the very things I told you about while I was still with you: everything written about me in the Law of Moses, the writings of the prophets, and the Psalms had to come tru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 opened their minds to understand the Scriptur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aid to them, “This is what is written: the Messiah must suffer and must rise from death three days later,]]></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n his name the message about repentance and the forgiveness of sins must be preached to all nations, beginning in Jerusal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ou are witnesses of these thing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I myself will send upon you what my Father has promised. But you must wait in the city until the power from above comes down upon you.”Jesus Is Taken Up to Heaven(Mark 16.19,20; Acts 1.9-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he led them out of the city as far as Bethany, where he raised his hands and blessed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s he was blessing them, he departed from them and was taken up into heav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y worshiped him and went back into Jerusalem, filled with great jo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spent all their time in the Temple giving thanks to G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2">
  <a:themeElements>
    <a:clrScheme name="Theme5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2026-10-03T15:20:09Z</dcterms:created>
  <dcterms:modified xsi:type="dcterms:W3CDTF">2026-10-03T15:20:09Z</dcterms:modified>
  <dc:title>Bible.com.au: Luke 24:1-53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