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4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od was very pleased when he saw Jesus, because he had heard about him and had been wanting to see him for a long time. He was hoping to see Jesus perform some mirac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rod asked Jesus many questions, but Jesus made no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teachers of the Law stepped forward and made strong accusations against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od and his soldiers made fun of Jesus and treated him with contempt; then they put a fine robe on him and sent him back to Pila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very day Herod and Pilate became friends; before this they had been enemies.Jesus Is Sentenced to Death(Matthew 27.15-26; Mark 15.6-15; John 18.39—19.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leaders, and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brought this man to me and said that he was misleading the people. Now, I have examined him here in your presence, and I have not found him guilty of any of the crimes you accuse him 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r did Herod find him guilty, for he sent him back to us. There is nothing this man has done to deserve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will have him whipped and let hi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hole crowd cried out, “Kill him! Set Barabbas free for u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fore Pilate(Matthew 27.1,2,11-14; Mark 15.1-5; John 18.28-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rabbas had been put in prison for a riot that had taken place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ilate wanted to set Jesus free, so he appealed to the crow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shouted back, “Crucify him! Crucif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aid to them the third time, “But what crime has he committed? I cannot find anything he has done to deserve death! I will have him whipped and set him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y kept on shouting at the top of their voices that Jesus should be crucified, and finally their shouting succee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passed the sentence on Jesus that they were asking f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et free the man they wanted, the one who had been put in prison for riot and murder, and he handed Jesus over for them to do as they wished.Jesus Is Crucified(Matthew 27.32-44; Mark 15.21-32; John 19.17-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ldiers led Jesus away, and as they were going, they met a man from Cyrene named Simon who was coming into the city from the country. They seized him,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crowd of people followed him; among them were some women who were weeping and wailing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to them and said, “Women of Jerusalem! Don't cry for me, but for yourselves and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group rose up and took Jesus before Pila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days are coming when people will say, ‘How lucky are the women who never had children, who never bore babies, who never nurse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will be the time when people will say to the mountains, ‘Fall on us!’ and to the hills, ‘Hide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such things as these are done when the wood is green, what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 men, both of them criminals, were also led out to be put to death with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the place called “The Skull,” they crucified Jesus there, and the two criminals, one on his right and the other on his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Forgive them, Father! They don't know what they are doing.”They divided his clothes among themselves by throwing d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there watching while the Jewish leaders made fun of him: “He saved others; let him save himself if he is the Messiah whom God has chos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made fun of him: they came up to him and offered him cheap wi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Save yourself if you are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ve him were written these words: “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they began to accuse him: “We caught this man misleading our people, telling them not to pay taxes to the Emperor and claiming that he himself is the Messiah, a k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hanging there hurled insults at him: “Aren't you the Messiah? Save yourself and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other one, however, rebuked him, saying, “Don't you fear God? You received the same sentence he d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urs, however, is only right, because we are getting what we deserve for what we did; but he has done no wro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to Jesus, “Remember me, Jesus, when you come as K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said to him, “I promise you that today you will be in Paradise with me.”The Death of Jesus(Matthew 27.45-56; Mark 15.33-41; John 19.28-30)]]></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It was about twelve o'clock when the sun stopped shining and darkness covered the whole country until three o'clock; and the curtain hanging in the Temple was torn in tw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cried out in a loud voice, “Father! In your hands I place my spirit!” He said this and d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army officer saw what had happened, and he praised God, saying, “Certainly he was a good m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people who had gathered there to watch the spectacle saw what happened, they all went back home, beating their breasts in sorrow.]]></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ll those who knew Jesus personally, including the women who had followed him from Galilee, stood at a distance to watch.The Burial of Jesus(Matthew 27.57-61; Mark 15.42-47; John 19.38-4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ilate asked him, “Are you the king of the Jews?”“So you say,” answered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51 ]]></a:t>
            </a:r>
            <a:r>
              <a:rPr lang="en-US" b="1" sz="3000" spc="0" u="none">
                <a:solidFill>
                  <a:srgbClr val="000000">
                    <a:alpha val="100.00%"/>
                  </a:srgbClr>
                </a:solidFill>
                <a:latin typeface="Calibri"/>
              </a:rPr>
              <a:t><![CDATA[There was a man named Joseph from Arimathea, a town in Judea. He was a good and honorable man, who was waiting for the coming of the Kingdom of God. Although he was a member of the Council, he had not agreed with their decision and act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went into the presence of Pilate and asked for the body of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took the body down, wrapped it in a linen sheet, and placed it in a tomb which had been dug out of solid rock and which had never been us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Friday, and the Sabbath was about to beg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followed Jesus from Galilee went with Joseph and saw the tomb and how Jesus' body was placed in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back home and prepared the spices and perfumes for the body.On the Sabbath they rested, as the Law command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ilate said to the chief priests and the crowds, “I find no reason to condemn this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insisted even more strongly, “With his teaching he is starting a riot among the people all through Judea. He began in Galilee and now has come here.”Jesus before Her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Pilate heard this, he asked, “Is this man a Galile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learned that Jesus was from the region ruled by Herod, he sent him to Herod, who was also in Jerusalem at that tim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2026-05-21T21:15:45Z</dcterms:created>
  <dcterms:modified xsi:type="dcterms:W3CDTF">2026-05-21T21:15:45Z</dcterms:modified>
  <dc:title>Bible.com.au: Luke 23:1-56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