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d, “Watch out; don't be fooled. Many men, claiming to speak for me, will come and say, ‘I am he!’ and, ‘The time has come!’ But don'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afraid when you hear of wars and revolutions; such things must happen first, but they do not mean that the end is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ent on to say, “Countries will fight each other; kingdoms will attack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terrible earthquakes, famines, and plagues everywhere; there will be strange and terrifying things coming from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ll these things take place, however, you will be arrested and persecuted; you will be handed over to be tried in synagogues and be put in prison; you will be brought before kings and rulers for my s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ll be your chance to tell the Good N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up your minds ahead of time not to worry about how you will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ill give you such words and wisdom that none of your enemies will be able to refute or contradict what you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handed over by your parents, your brothers, your relatives, and your friends; and some of you will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hate you because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ffering(Mark 12.41-4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t a single hair from your heads will b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firm, and you will save yourselves.Jesus Speaks of the Destruction of Jerusalem(Matthew 24.15-21; Mark 13.14-1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surrounded by armies, then you will know that it will soon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se who are in Judea must run away to the hills; those who are in the city must leave, and those who are out in the country must not go in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se will be ‘The Days of Punishment,’ to make come true all that the Scriptures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terrible it will be in those days for women who are pregnant and for mothers with little babies! Terrible distress will come upon this land, and God's punishment will fall on t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ill be killed by the sword, and others will be taken as prisoners to all countries; and the heathen will trample over Jerusalem until their time is up.The Coming of the Son of Man(Matthew 24.29-31; Mark 13.24-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ill be strange things happening to the sun, the moon, and the stars. On earth whole countries will be in despair, afraid of the roar of the sea and the raging tid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faint from fear as they wait for what is coming over the whole earth, for the powers in space will be driven from their cour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n of Man will appear, coming in a cloud with great power and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ooked around and saw rich people dropping their gifts in the Temple treasu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se things begin to happen, stand up and raise your heads, because your salvation is near.”The Lesson of the Fig Tree(Matthew 24.32-35; Mark 13.28-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them this parable: “Think of the fig tree and all the other tre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see their leaves beginning to appear, you know that summer is n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when you see these things happening, you will know that the Kingdom of God is about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that all these things will take place before the people now living have all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will pass away, but my words will never pass away.The Need to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careful not to let yourselves become occupied with too much feasting and drinking and with the worries of this life, or that Day may suddenly catch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ke a trap. For it will come upon all people everywhere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on watch and pray always that you will have the strength to go safely through all those things that will happen and to stand before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pent those days teaching in the Temple, and when evening came, he would go out and spend the night on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also saw a very poor widow dropping in two little copper co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arly each morning all the people went to the Temple to listen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I tell you that this poor widow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thers offered their gifts from what they had to spare of their riches; but she, poor as she is, gave all she had to live on.”Jesus Speaks of the Destruction of the Temple(Matthew 24.1,2; Mark 13.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disciples were talking about the Temple, how beautiful it looked with its fine stones and the gifts offered to God.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is you see—the time will come when not a single stone here will be left in its place; every one will be thrown down.”Troubles and Persecutions(Matthew 24.3-14; Mark 13.3-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er,” they asked, “when will this be? And what will happen in order to show that the time has come for it to take plac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2026-07-22T22:08:10Z</dcterms:created>
  <dcterms:modified xsi:type="dcterms:W3CDTF">2026-07-22T22:08:10Z</dcterms:modified>
  <dc:title>Bible.com.au: Luke 21:1-38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