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to them, “Neither will I tell you, then, by what right I do these things.”The Parable of the Tenants in the Vineyard(Matthew 21.33-46; Mark 12.1-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told the people this parable: “There was once a man who planted a vineyard, rented it out to tenants, and then left home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time came to gather the grapes, he sent a slave to the tenants to receive from them his share of the harvest. But the tenants beat the slave and sent him back without a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sent another slave; but the tenants beat him also, treated him shamefully, and sent him back without a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ent a third slave; the tenants wounded him, too, and threw hi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owner of the vineyard said, ‘What shall I do? I will send my own dear son; surely they will respec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tenants saw him, they said to one another, ‘This is the owner's son. Let's kill him, and his property will be 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hrew him out of the vineyard and killed him.“What, then, will the owner of the vineyard do to the tenants?” Jesus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come and kill those men, and turn the vineyard over to other tenants.”When the people heard this, they said, “Surely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looked at them and asked, “What, then, does this scripture mean?‘The stone which the builders rejected as worthlessturned out to be the most important of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about Jesus' Authority(Matthew 21.23-27; Mark 11.27-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who falls on that stone will be cut to pieces; and if that stone falls on someone, that person will be crushed to dust.”The Question about Paying Taxes(Matthew 22.15-22; Mark 12.13-1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eachers of the Law and the chief priests tried to arrest Jesus on the spot, because they knew that he had told this parable against them; but they were afraid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looked for an opportunity. They bribed some men to pretend they were sincere, and they sent them to trap Jesus with questions, so that they could hand him over to the authority and power of the Roman Govern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spies said to Jesus, “Teacher, we know that what you say and teach is right. We know that you pay no attention to anyone's status, but teach the truth about God's will for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us, is it against our Law for us to pay taxes to the Roman Emperor,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Jesus saw through their trick and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ow me a silver coin. Whose face and name are these on it?”“The Emperor's,” they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sus said, “Well, then, pay to the Emperor what belongs to the Emperor, and pay to God what belongs to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before the people they could not catch him in a thing, so they kept quiet, amazed at his answer.The Question about Rising from Death(Matthew 22.23-33; Mark 12.18-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ome Sadducees, who say that people will not rise from death, came to Jesus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when Jesus was in the Temple teaching the people and preaching the Good News, the chief priests and the teachers of the Law, together with the elders, c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acher, Moses wrote this law for us: ‘If a man dies and leaves a wife but no children, that man's brother must marry the widow so that they can have children who will be considered the dead man's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ce there were seven brothers; the oldest got married and died without having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second one married the wo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n the third. The same thing happened to all seven—they died without having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st of all, the woman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on the day when the dead rise to life, whose wife will she be? All seven of them had married 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them, “The men and women of this age mar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men and women who are worthy to rise from death and live in the age to come will not then mar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ill be like angels and cannot die. They are the children of God, because they have risen from dea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Moses clearly proves that the dead are raised to life. In the passage about the burning bush he speaks of the Lord as ‘the God of Abraham, the God of Isaac, and the God of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him, “Tell us, what right do you have to do these things? Who gave you such ri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is the God of the living, not of the dead, for to him all are ali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teachers of the Law spoke up, “A good answer, Teac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ey did not dare ask him any more questions.The Question about the Messiah(Matthew 22.41-46; Mark 12.35-37)]]></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sked them, “How can it be said that the Messiah will be the descendant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David himself says in the book of Psalms,‘The Lord said to my Lord:Sit here at my right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ntil I put your enemies as a footstool under your fee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called him ‘Lord’; how, then, can the Messiah be David's descendant?”Jesus Warns against the Teachers of the Law(Matthew 23.1-36; Mark 12.38-4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s all the people listened to him, Jesus said to his discip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 on your guard against the teachers of the Law, who like to walk around in their long robes and love to be greeted with respect in the marketplace; who choose the reserved seats in the synagogues and the best places at feas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 take advantage of widows and rob them of their homes, and then make a show of saying long prayers! Their punishment will be all the wor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Now let me ask you a question. Tell 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 John's right to baptize come from God or from human be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tarted to argue among themselves, “What shall we say? If we say, ‘From God,’ he will say, ‘Why, then, did you not believe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we say, ‘From human beings,’ this whole crowd here will stone us, because they are convinced that John was a proph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answered, “We don't know where it came from.”]]></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Luke 20:1-47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