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2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0: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esus said to them, “Neither will I tell you, then, by what right I do these things.”The Parable of the Tenants in the Vineyard(Matthew 21.33-46; Mark 12.1-1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esus told the people this parable: “There was once a man who planted a vineyard, rented it out to tenants, and then left home for a long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time came to gather the grapes, he sent a slave to the tenants to receive from them his share of the harvest. But the tenants beat the slave and sent him back without a th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he sent another slave; but the tenants beat him also, treated him shamefully, and sent him back without a th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he sent a third slave; the tenants wounded him, too, and threw him 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owner of the vineyard said, ‘What shall I do? I will send my own dear son; surely they will respect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the tenants saw him, they said to one another, ‘This is the owner's son. Let's kill him, and his property will be ou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threw him out of the vineyard and killed him.“What, then, will the owner of the vineyard do to the tenants?” Jesus ask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ill come and kill those men, and turn the vineyard over to other tenants.”When the people heard this, they said, “Surely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looked at them and asked, “What, then, does this scripture mean?‘The stone which the builders rejected as worthlessturned out to be the most important of a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Question about Jesus' Authority(Matthew 21.23-27; Mark 11.27-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ryone who falls on that stone will be cut to pieces; and if that stone falls on someone, that person will be crushed to dust.”The Question about Paying Taxes(Matthew 22.15-22; Mark 12.13-1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teachers of the Law and the chief priests tried to arrest Jesus on the spot, because they knew that he had told this parable against them; but they were afraid of the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y looked for an opportunity. They bribed some men to pretend they were sincere, and they sent them to trap Jesus with questions, so that they could hand him over to the authority and power of the Roman Governo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se spies said to Jesus, “Teacher, we know that what you say and teach is right. We know that you pay no attention to anyone's status, but teach the truth about God's will for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ell us, is it against our Law for us to pay taxes to the Roman Emperor, or no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Jesus saw through their trick and said to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ow me a silver coin. Whose face and name are these on it?”“The Emperor's,” they answe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Jesus said, “Well, then, pay to the Emperor what belongs to the Emperor, and pay to God what belongs to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 before the people they could not catch him in a thing, so they kept quiet, amazed at his answer.The Question about Rising from Death(Matthew 22.23-33; Mark 12.18-2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some Sadducees, who say that people will not rise from death, came to Jesus and s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when Jesus was in the Temple teaching the people and preaching the Good News, the chief priests and the teachers of the Law, together with the elders, ca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eacher, Moses wrote this law for us: ‘If a man dies and leaves a wife but no children, that man's brother must marry the widow so that they can have children who will be considered the dead man's childr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ce there were seven brothers; the oldest got married and died without having childr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second one married the wom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n the third. The same thing happened to all seven—they died without having childr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ast of all, the woman di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on the day when the dead rise to life, whose wife will she be? All seven of them had married 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answered them, “The men and women of this age marr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e men and women who are worthy to rise from death and live in the age to come will not then marr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will be like angels and cannot die. They are the children of God, because they have risen from deat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Moses clearly proves that the dead are raised to life. In the passage about the burning bush he speaks of the Lord as ‘the God of Abraham, the God of Isaac, and the God of Jacob.’]]></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to him, “Tell us, what right do you have to do these things? Who gave you such righ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is the God of the living, not of the dead, for to him all are aliv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me of the teachers of the Law spoke up, “A good answer, Teach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they did not dare ask him any more questions.The Question about the Messiah(Matthew 22.41-46; Mark 12.35-37)]]></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s asked them, “How can it be said that the Messiah will be the descendant of Davi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David himself says in the book of Psalms,‘The Lord said to my Lord:Sit here at my right sid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until I put your enemies as a footstool under your fee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David called him ‘Lord’; how, then, can the Messiah be David's descendant?”Jesus Warns against the Teachers of the Law(Matthew 23.1-36; Mark 12.38-4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s all the people listened to him, Jesus said to his discipl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e on your guard against the teachers of the Law, who like to walk around in their long robes and love to be greeted with respect in the marketplace; who choose the reserved seats in the synagogues and the best places at feast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o take advantage of widows and rob them of their homes, and then make a show of saying long prayers! Their punishment will be all the wor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answered them, “Now let me ask you a question. Tell m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id John's right to baptize come from God or from human be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tarted to argue among themselves, “What shall we say? If we say, ‘From God,’ he will say, ‘Why, then, did you not believe Joh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we say, ‘From human beings,’ this whole crowd here will stone us, because they are convinced that John was a proph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y answered, “We don't know where it came from.”]]></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2026-08-03T11:19:37Z</dcterms:created>
  <dcterms:modified xsi:type="dcterms:W3CDTF">2026-08-03T11:19:37Z</dcterms:modified>
  <dc:title>Bible.com.au: Luke 20:1-47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