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re some shepherds in that part of the country who were spending the night in the fields, taking care of their flo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angel of the Lord appeared to them, and the glory of the Lord shone over them. They were terribly afr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angel said to them, “Don't be afraid! I am here with good news for you, which will bring great joy to all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very day in David's town your Savior was born—Chris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is what will prove it to you: you will find a baby wrapped in cloths and lying in a m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ddenly a great army of heaven's angels appeared with the angel, singing praises to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heaven,and peace on earth to those with whom he is plea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angels went away from them back into heaven, the shepherds said to one another, “Let's go to Bethlehem and see this thing that has happened, which the Lord has told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hurried off and found Mary and Joseph and saw the baby lying in the m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shepherds saw him, they told them what the angel had said about the chi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Jesus(Matthew 1.18-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who heard it were amazed at what the shepherds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ry remembered all these things and thought deeply abou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hepherds went back, singing praises to God for all they had heard and seen; it had been just as the angel had told them.Jesus Is Nam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week later, when the time came for the baby to be circumcised, he was named Jesus, the name which the angel had given him before he had been conceived.Jesus Is Presented in the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ime came for Joseph and Mary to perform the ceremony of purification, as the Law of Moses commanded. So they took the child to Jerusalem to present him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first-born male is to be dedicated 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also went to offer a sacrifice of a pair of doves or two young pigeons, as required by the law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time there was a man named Simeon living in Jerusalem. He was a good, God-fearing man and was waiting for Israel to be saved. The Holy Spirit was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d assured him that he would not die before he had seen the Lord's promised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d by the Spirit, Simeon went into the Temple. When the parents brought the child Jesus into the Temple to do for him what the Law requi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Emperor Augustus ordered a census to be taken throughout the Roman Empi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meon took the child in his arms and gave thanks to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Lord, you have kept your promise,and you may let your servant go in pe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th my own eyes I have seen your salv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you have prepared in the presence of all peopl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to reveal your will to the Gentilesand bring glory to your people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ild's father and mother were amazed at the things Simeon said about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imeon blessed them and said to Mary, his mother, “This child is chosen by God for the destruction and the salvation of many in Israel. He will be a sign from God which many people will speak again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o reveal their secret thoughts. And sorrow, like a sharp sword, will break your own hear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There was a very old prophet, a widow named Anna, daughter of Phanuel of the tribe of Asher. She had been married for only seven years and was now eighty-four years old. She never left the Temple; day and night she worshiped God, fasting and pray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at very same hour she arrived and gave thanks to God and spoke about the child to all who were waiting for God to set Jerusalem free.The Return to Nazare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is first census took place, Quirinius was the governor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Joseph and Mary had finished doing all that was required by the Law of the Lord, they returned to their hometown of Nazareth in Galil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child grew and became strong; he was full of wisdom, and God's blessings were upon him.The Boy Jesus in the Templ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ry year the parents of Jesus went to Jerusalem for the Passover Festiva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Jesus was twelve years old, they went to the festival as usua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the festival was over, they started back home, but the boy Jesus stayed in Jerusalem. His parents did not know thi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thought that he was with the group, so they traveled a whole day and then started looking for him among their relatives and frien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did not find him, so they went back to Jerusalem looking for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On the third day they found him in the Temple, sitting with the Jewish teachers, listening to them and asking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ll who heard him were amazed at his intelligent answer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is parents were astonished when they saw him, and his mother said to him, “Son, why have you done this to us? Your father and I have been terribly worried trying to find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ryone, then, went to register himself, each to his own hometow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 answered them, “Why did you have to look for me? Didn't you know that I had to be in my Father's ho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y did not understand his answ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o Jesus went back with them to Nazareth, where he was obedient to them. His mother treasured all these things in her hear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esus grew both in body and in wisdom, gaining favor with God and peopl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seph went from the town of Nazareth in Galilee to the town of Bethlehem in Judea, the birthplace of King David. Joseph went there because he was a descendant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to register with Mary, who was promised in marriage to him. She was pregn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ile they were in Bethlehem, the time came for her to have her bab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gave birth to her first son, wrapped him in cloths and laid him in a manger—there was no room for them to stay in the inn.The Shepherds and the Angel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2026-08-03T12:25:21Z</dcterms:created>
  <dcterms:modified xsi:type="dcterms:W3CDTF">2026-08-03T12:25:21Z</dcterms:modified>
  <dc:title>Bible.com.au: Luke 2:1-52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