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77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Zacchaeus stood up and said to the Lord, “Listen, sir! I will give half my belongings to the poor, and if I have cheated anyone, I will pay back four times as mu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said to him, “Salvation has come to this house today, for this man, also, is a descendant of Abraha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Son of Man came to seek and to save the lost.”The Parable of the Gold Coins(Matthew 25.14-3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ile the people were listening to this, Jesus continued and told them a parable. He was now almost at Jerusalem, and they supposed that the Kingdom of God was just about to appe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he said, “There was once a man of high rank who was going to a country far away to be made king, after which he planned to come back h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efore he left, he called his ten servants and gave them each a gold coin and told them, ‘See what you can earn with this while I am go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w, his own people hated him, and so they sent messengers after him to say, ‘We don't want this man to be our 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man was made king and came back. At once he ordered his servants to appear before him, in order to find out how much they had ear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first one came and said, ‘Sir, I have earned ten gold coins with the one you gav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ell done,’ he said; ‘you are a good servant! Since you were faithful in small matters, I will put you in charge of ten c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Zacchae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econd servant came and said, ‘Sir, I have earned five gold coins with the one you gav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is one he said, ‘You will be in charge of fiv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other servant came and said, ‘Sir, here is your gold coin; I kept it hidden in a handkerchie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s afraid of you, because you are a hard man. You take what is not yours and reap what you did not pla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said to him, ‘You bad servant! I will use your own words to condemn you! You know that I am a hard man, taking what is not mine and reaping what I have not plan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ell, then, why didn't you put my money in the bank? Then I would have received it back with interest when I return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to those who were standing there, ‘Take the gold coin away from him and give it to the servant who has ten coi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they said to him, ‘Sir, he already has ten coi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ell you,’ he replied, ‘that to those who have something, even more will be given; but those who have nothing, even the little that they have will be taken away from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w, as for those enemies of mine who did not want me to be their king, bring them here and kill them in my presence!’”The Triumphant Approach to Jerusalem(Matthew 21.1-11; Mark 11.1-11; John 12.12-1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went on into Jericho and was passing throug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said this, he went on in front of them towar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he came near Bethphage and Bethany at the Mount of Olives, he sent two disciples ahe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ith these instructions: “Go to the village there ahead of you; as you go in, you will find a colt tied up that has never been ridden. Untie it and bring it 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f someone asks you why you are untying it, tell him that the Master needs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nt on their way and found everything just as Jesus had told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they were untying the colt, its owners said to them, “Why are you untying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Master needs it,” they answer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took the colt to Jesus. Then they threw their cloaks over the animal and helped Jesus get 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he rode on, people spread their cloaks on the roa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en he came near Jerusalem, at the place where the road went down the Mount of Olives, the large crowd of his disciples began to thank God and praise him in loud voices for all the great things that they had se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was a chief tax collector there named Zacchaeus, who was ri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God bless the king who comes in the name of the Lord! Peace in heaven and glory to Go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Then some of the Pharisees in the crowd spoke to Jesus. “Teacher,” they said, “command your disciples to be quie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answered, “I tell you that if they keep quiet, the stones themselves will start shouting.”Jesus Weeps over Jerusal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e came closer to the city, and when he saw it, he wept over i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you only knew today what is needed for peace! But now you cannot see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time will come when your enemies will surround you with barricades, blockade you, and close in on you from every sid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They will completely destroy you and the people within your walls; not a single stone will they leave in its place, because you did not recognize the time when God came to save you!”Jesus Goes to the Temple(Matthew 21.12-17; Mark 11.15-19; John 2.13-22)]]></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Jesus went into the Temple and began to drive out the merchant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ying to them, “It is written in the Scriptures that God said, ‘My Temple will be a house of prayer.’ But you have turned it into a hideout for thiev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ry day Jesus taught in the Temple. The chief priests, the teachers of the Law, and the leaders of the people wanted to kill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as trying to see who Jesus was, but he was a little man and could not see Jesus because of the crow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ut they could not find a way to do it, because all the people kept listening to him, not wanting to miss a single wor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he ran ahead of the crowd and climbed a sycamore tree to see Jesus, who was going to pass that w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came to that place, he looked up and said to Zacchaeus, “Hurry down, Zacchaeus, because I must stay in your house to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Zacchaeus hurried down and welcomed him with great jo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e people who saw it started grumbling, “This man has gone as a guest to the home of a sinner!”]]></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2026-06-23T03:14:57Z</dcterms:created>
  <dcterms:modified xsi:type="dcterms:W3CDTF">2026-06-23T03:14:57Z</dcterms:modified>
  <dc:title>Bible.com.au: Luke 19:1-48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