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course not! Instead, you say to him, ‘Get my supper ready, then put on your apron and wait on me while I eat and drink; after that you may have your me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ervant does not deserve thanks for obeying orders, does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is the same with you; when you have done all you have been told to do, say, ‘We are ordinary servants; we have only done our duty.’”Jesus Heals Ten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Jesus made his way to Jerusalem, he went along the border between Samaria and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as going into a village when he was met by ten men suffering from a dreaded skin disease. They stood at a distan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outed, “Jesus! Master! Have pity o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saw them and said to them, “Go and let the priests examine you.”On the way they were made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ne of them saw that he was healed, he came back, praising God in a loud vo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rew himself to the ground at Jesus' feet and thanked him. The man was a Samarit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spoke up, “There were ten who were healed; where are the other n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in(Matthew 18.6,7,21,22; Mark 9.4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y is this foreigner the only one who came back to give thanks 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said to him, “Get up and go; your faith has made you well.”The Coming of the Kingdom(Matthew 24.23-28,37-4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Pharisees asked Jesus when the Kingdom of God would come. His answer was, “The Kingdom of God does not come in such a way as to be se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one will say, ‘Look, here it is!’ or, ‘There it is!’; because the Kingdom of God is within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said to the disciples, “The time will come when you will wish you could see one of the days of the Son of Man, but you will not se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ill be those who will say to you, ‘Look, over there!’ or, ‘Look, over here!’ But don't go out looking for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the lightning flashes across the sky and lights it up from one side to the other, so will the Son of Man be in his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first he must suffer much and be rejected by the people of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it was in the time of Noah so shall it be in the days of the Son of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body kept on eating and drinking, and men and women married, up to the very day Noah went into the boat and the flood came and killed them a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 “Things that make people fall into sin are bound to happen, but how terrible for the one who makes them happ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will be as it was in the time of Lot. Everybody kept on eating and drinking, buying and selling, planting and build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day Lot left Sodom, fire and sulfur rained down from heaven and killed them 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is how it will be on the day the Son of Man is reveal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at day someone who is on the roof of a house must not go down into the house to get any belongings; in the same way anyone who is out in the field must not go back to the hous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Remember Lot's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who try to save their own life will lose it; those who lose their life will save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that night, I tell you, there will be two people sleeping in the same bed: one will be taken away, the other will be left behi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wo women will be grinding meal together: one will be taken away, the other will be left behi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disciples asked him, “Where, Lord?”Jesus answered, “Wherever there is a dead body, the vultures will g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ould be better for him if a large millstone were tied around his neck and he were thrown into the sea than for him to cause one of these little ones to s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atch what you do!“If your brother sins, rebuke him, and if he repents, forgive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e sins against you seven times in one day, and each time he comes to you saying, ‘I repent,’ you must forgive him.”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postles said to the Lord, “Make our faith grea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answered, “If you had faith as big as a mustard seed, you could say to this mulberry tree, ‘Pull yourself up by the roots and plant yourself in the sea!’ and it would obey you.A Servant's Du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ppose one of you has a servant who is plowing or looking after the sheep. When he comes in from the field, do you tell him to hurry along and eat his meal?]]></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2026-06-23T03:13:47Z</dcterms:created>
  <dcterms:modified xsi:type="dcterms:W3CDTF">2026-06-23T03:13:47Z</dcterms:modified>
  <dc:title>Bible.com.au: Luke 17:1-37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