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20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a result the master of this dishonest manager praised him for doing such a shrewd thing; because the people of this world are much more shrewd in handling their affairs than the people who belong to the l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sus went on to say, “And so I tell you: make friends for yourselves with worldly wealth, so that when it gives out, you will be welcomed in the eternal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is faithful in small matters will be faithful in large ones; whoever is dishonest in small matters will be dishonest in large 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n, you have not been faithful in handling worldly wealth, how can you be trusted with true weal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you have not been faithful with what belongs to someone else, who will give you what belongs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servant can be the slave of two masters; such a slave will hate one and love the other or will be loyal to one and despise the other. You cannot serve both God and money.”Some Sayings of Jesus(Matthew 11.12,13; 5.31,32; Mark 10.11,1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Pharisees heard all this, they made fun of Jesus, because they loved mon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said to them, “You are the ones who make yourselves look right in other people's sight, but God knows your hearts. For the things that are considered of great value by people are worth nothing in God's s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aw of Moses and the writings of the prophets were in effect up to the time of John the Baptist; since then the Good News about the Kingdom of God is being told, and everyone forces their way 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t is easier for heaven and earth to disappear than for the smallest detail of the Law to be done away wi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hrewd Manag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y man who divorces his wife and marries another woman commits adultery; and the man who marries a divorced woman commits adultery.The Rich Man and Lazar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once a rich man who dressed in the most expensive clothes and lived in great luxury every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was also a poor man named Lazarus, covered with sores, who used to be brought to the rich man's do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ping to eat the bits of food that fell from the rich man's table. Even the dogs would come and lick his sor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oor man died and was carried by the angels to sit beside Abraham at the feast in heaven. The rich man died and was bur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n Hades, where he was in great pain, he looked up and saw Abraham, far away, with Lazarus at his 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 called out, ‘Father Abraham! Take pity on me, and send Lazarus to dip his finger in some water and cool off my tongue, because I am in great pain in this fi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braham said, ‘Remember, my son, that in your lifetime you were given all the good things, while Lazarus got all the bad things. But now he is enjoying himself here, while you are in p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sides all that, there is a deep pit lying between us, so that those who want to cross over from here to you cannot do so, nor can anyone cross over to us from where you a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rich man said, ‘Then I beg you, father Abraham, send Lazarus to my father's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 to his disciples, “There was once a rich man who had a servant who managed his property. The rich man was told that the manager was wasting his master's mone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 I have five brothers. Let him go and warn them so that they, at least, will not come to this place of pa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raham said, ‘Your brothers have Moses and the prophets to warn them; your brothers should listen to what they s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rich man answered, ‘That is not enough, father Abraham! But if someone were to rise from death and go to them, then they would turn from their si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Abraham said, ‘If they will not listen to Moses and the prophets, they will not be convinced even if someone were to rise from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called him in and said, ‘What is this I hear about you? Turn in a complete account of your handling of my property, because you cannot be my manager any lo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ervant said to himself, ‘My master is going to dismiss me from my job. What shall I do? I am not strong enough to dig ditches, and I am ashamed to be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I know what I will do! Then when my job is gone, I shall have friends who will welcome me in their hom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called in all the people who were in debt to his master. He asked the first one, ‘How much do you owe my mas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hundred barrels of olive oil,’ he answered. ‘Here is your account,’ the manager told him; ‘sit down and write fif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asked another one, ‘And you—how much do you owe?’ ‘A thousand bushels of wheat,’ he answered. ‘Here is your account,’ the manager told him; ‘write eight hundred.’]]></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2026-05-20T08:29:08Z</dcterms:created>
  <dcterms:modified xsi:type="dcterms:W3CDTF">2026-05-20T08:29:08Z</dcterms:modified>
  <dc:title>Bible.com.au: Luke 16:1-31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