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938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r suppose a woman who has ten silver coins loses one of them—what does she do? She lights a lamp, sweeps her house, and looks carefully everywhere until she finds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e finds it, she calls her friends and neighbors together, and says to them, ‘I am so happy I found the coin I lost. Let us celebrate!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I tell you, the angels of God rejoice over one sinner who repents.”The Lost So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on to say, “There was once a man who had two s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er one said to him, ‘Father, give me my share of the property now.’ So the man divided his property between his two s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 few days the younger son sold his part of the property and left home with the money. He went to a country far away, where he wasted his money in reckless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t everything he had. Then a severe famine spread over that country, and he was left without a th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work for one of the citizens of that country, who sent him out to his farm to take care of the pi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shed he could fill himself with the bean pods the pigs ate, but no one gave him anything to ea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last he came to his senses and said, ‘All my father's hired workers have more than they can eat, and here I am about to starv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st Sheep(Matthew 18.12-14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up and go to my father and say, “Father, I have sinned against God and against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 longer fit to be called your son; treat me as one of your hired workers.”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ot up and started back to his father.“He was still a long way from home when his father saw him; his heart was filled with pity, and he ran, threw his arms around his son, and kiss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ather,’ the son said, ‘I have sinned against God and against you. I am no longer fit to be called your son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ther called to his servants. ‘Hurry!’ he said. ‘Bring the best robe and put it on him. Put a ring on his finger and shoes on his fe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 and get the prize calf and kill it, and let us celebrate with a feast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son of mine was dead, but now he is alive; he was lost, but now he has been found.’ And so the feasting beg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the meantime the older son was out in the field. On his way back, when he came close to the house, he heard the music and danc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alled one of the servants and asked him, ‘What's going on?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r brother has come back home,’ the servant answered, ‘and your father has killed the prize calf, because he got him back safe and sound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when many tax collectors and other outcasts came to listen to Jesu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lder brother was so angry that he would not go into the house; so his father came out and begged him to come 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poke back to his father, ‘Look, all these years I have worked for you like a slave, and I have never disobeyed your orders. What have you given me? Not even a goat for me to have a feast with my friends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son of yours wasted all your property on prostitutes, and when he comes back home, you kill the prize calf for him!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son,’ the father answered, ‘you are always here with me, and everything I have is you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had to celebrate and be happy, because your brother was dead, but now he is alive; he was lost, but now he has been found.’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and the teachers of the Law started grumbling, “This man welcomes outcasts and even eats with them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sus told them this parabl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ppose one of you has a hundred sheep and loses one of them—what do you do? You leave the other ninety-nine sheep in the pasture and go looking for the one that got lost until you find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find it, you are so happy that you put it on your shoulder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rry it back home. Then you call your friends and neighbors together and say to them, ‘I am so happy I found my lost sheep. Let us celebrate!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I tell you, there will be more joy in heaven over one sinner who repents than over ninety-nine respectable people who do not need to repent.The Lost Coi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2026-05-23T23:05:42Z</dcterms:created>
  <dcterms:modified xsi:type="dcterms:W3CDTF">2026-05-23T23:05:42Z</dcterms:modified>
  <dc:title>Bible.com.au: Luke 15:1-32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