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0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omeone invites you to a wedding feast, do not sit down in the best place. It could happen that someone more important than you has been invi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r host, who invited both of you, would have to come and say to you, ‘Let him have this place.’ Then you would be embarrassed and have to sit in the lowes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stead, when you are invited, go and sit in the lowest place, so that your host will come to you and say, ‘Come on up, my friend, to a better place.’ This will bring you honor in the presence of all the other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ose who make themselves great will be humbled, and those who humble themselves will be made gr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sus said to his host, “When you give a lunch or a dinner, do not invite your friends or your brothers or your relatives or your rich neighbors—for they will invite you back, and in this way you will be paid for what you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give a feast, invite the poor, the crippled, the lame, and the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will be blessed, because they are not able to pay you back. God will repay you on the day the good people rise from death.”The Parable of the Great Feast(Matthew 22.1-1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ne of the guests sitting at the table heard this, he said to Jesus, “How happy are those who will sit down at the feast in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d to him, “There was once a man who was giving a great feast to which he invited man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t was time for the feast, he sent his servant to tell his guests, ‘Come, everything is rea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Sick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all began, one after another, to make excuses. The first one told the servant, ‘I have bought a field and must go and look at it; please accept my apolog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other one said, ‘I have bought five pairs of oxen and am on my way to try them out; please accept my apolog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other one said, ‘I have just gotten married, and for that reason I cannot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rvant went back and told all this to his master. The master was furious and said to his servant, ‘Hurry out to the streets and alleys of the town, and bring back the poor, the crippled, the blind, and the l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on the servant said, ‘Your order has been carried out, sir, but there is room for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master said to the servant, ‘Go out to the country roads and lanes and make people come in, so that my house will be f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ell you all that none of those who were invited will taste my dinner!’”The Cost of Being a Disciple(Matthew 10.37,3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when large crowds of people were going along with Jesus, he turned and said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come to me cannot be my disciples unless they love me more than they love father and mother, wife and children, brothers and sisters, and themselves as we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ose who do not carry their own cross and come after me cannot be my discip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Jesus went to eat a meal at the home of one of the leading Pharisees; and people were watching Jesus close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one of you is planning to build a tower, you sit down first and figure out what it will cost, to see if you have enough money to finish the j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don't, you will not be able to finish the tower after laying the foundation; and all who see what happened will make fun of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began to build but can't finish the job!’ they will s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 king goes out with ten thousand men to fight another king who comes against him with twenty thousand men, he will sit down first and decide if he is strong enough to face that other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he isn't, he will send messengers to meet the other king to ask for terms of peace while he is still a long way of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concluded Jesus, “none of you can be my disciple unless you give up everything you have.Worthless Salt(Matthew 5.13; Mark 9.5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lt is good, but if it loses its saltiness, there is no way to make it salty ag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no good for the soil or for the manure pile; it is thrown away. Listen, then, if you have e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whose legs and arms were swollen came to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spoke up and asked the teachers of the Law and the Pharisees, “Does our Law allow healing on the Sabbath or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would not say a thing. Jesus took the man, healed him, and sent hi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aid to them, “If any one of you had a child or an ox that happened to fall in a well on a Sabbath, would you not pull it out at once on the Sabbath it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were not able to answer him about this.Humility and Hospital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noticed how some of the guests were choosing the best places, so he told this parable to all of them:]]></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2026-05-26T19:40:30Z</dcterms:created>
  <dcterms:modified xsi:type="dcterms:W3CDTF">2026-05-26T19:40:30Z</dcterms:modified>
  <dc:title>Bible.com.au: Luke 14:1-35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