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96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ssure you that those who declare publicly that they belong to me, the Son of Man will do the same for them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reject me publicly, the Son of Man will also reject them before the angel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says a word against the Son of Man can be forgiven; but whoever says evil things against the Holy Spirit will not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bring you to be tried in the synagogues or before governors or rulers, do not be worried about how you will defend yourself or what you will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Spirit will teach you at that time what you should say.”The Parable of the Rich F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an in the crowd said to Jesus, “Teacher, tell my brother to divide with me the property our father left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swered him, “Friend, who gave me the right to judge or to divide the property between you tw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on to say to them all, “Watch out and guard yourselves from every kind of greed; because your true life is not made up of the things you own, no matter how rich you may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esus told them this parable: “There was once a rich man who had land which bore good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egan to think to himself, ‘I don't have a place to keep all my crops. What can I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against Hypocrisy(Matthew 10.26,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 will do,’ he told himself; ‘I will tear down my barns and build bigger ones, where I will store the grain and all my other go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ill say to myself, Lucky man! You have all the good things you need for many years. Take life easy, eat, drink, and enjoy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to him, ‘You fool! This very night you will have to give up your life; then who will get all these things you have kept for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sus concluded, “This is how it is with those who pile up riches for themselves but are not rich in God's sight.”Trust in God(Matthew 6.25-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said to the disciples, “And so I tell you not to worry about the food you need to stay alive or about the clothes you need for your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fe is much more important than food, and the body much more important than clot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at the crows: they don't plant seeds or gather a harvest; they don't have storage rooms or barns; God feeds them! You are worth so much more than bi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n any of you live a bit longer by worrying about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can't manage even such a small thing, why worry about the other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how the wild flowers grow: they don't work or make clothes for themselves. But I tell you that not even King Solomon with all his wealth had clothes as beautiful as one of these f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ousands of people crowded together, so that they were stepping on each other, Jesus said first to his disciples, “Be on guard against the yeast of the Pharisees—I mean their hypocri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God who clothes the wild grass—grass that is here today and gone tomorrow, burned up in the oven. Won't he be all the more sure to clothe you? What little faith you h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on't be all upset, always concerned about what you will eat and drin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pagans of this world are always concerned about all these things.) Your Father knows that you need these th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stead, be concerned with his Kingdom, and he will provide you with these things.Riches in Heaven(Matthew 6.19-2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be afraid, little flock, for your Father is pleased to give you the King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all your belongings and give the money to the poor. Provide for yourselves purses that don't wear out, and save your riches in heaven, where they will never decrease, because no thief can get to them, and no moth can destroy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your heart will always be where your riches are.Watchful Servan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ready for whatever comes, dressed for action and with your lamps l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servants who are waiting for their master to come back from a wedding feast. When he comes and knocks, they will open the door for him at o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ow happy are those servants whose master finds them awake and ready when he returns! I tell you, he will take off his coat, have them sit down, and will wait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ever is covered up will be uncovered, and every secret will be made kn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happy they are if he finds them ready, even if he should come at midnight or even l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you can be sure that if the owner of a house knew the time when the thief would come, he would not let the thief break into his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you, too, must be ready, because the Son of Man will come at an hour when you are not expecting him.”The Faithful or the Unfaithful Servant(Matthew 24.45-5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eter said, “Lord, does this parable apply to us, or do you mean it for every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ord answered, “Who, then, is the faithful and wise servant? He is the one that his master will put in charge, to run the household and give the other servants their share of the food at the proper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happy that servant is if his master finds him doing this when he comes ho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deed, I tell you, the master will put that servant in charge of all his propert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if that servant says to himself that his master is taking a long time to come back and if he begins to beat the other servants, both the men and the women, and eats and drinks and gets dru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master will come back one day when the servant does not expect him and at a time he does not know. The master will cut him in pieces and make him share the fate of the disobedi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ervant who knows what his master wants him to do, but does not get himself ready and do it, will be punished with a heavy whipp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whatever you have said in the dark will be heard in broad daylight, and whatever you have whispered in private in a closed room will be shouted from the housetops.Whom to Fear(Matthew 10.28-31)]]></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servant who does not know what his master wants, and yet does something for which he deserves a whipping, will be punished with a light whipping. Much is required from the person to whom much is given; much more is required from the person to whom much more is given.Jesus the Cause of Division(Matthew 10.34-36)]]></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came to set the earth on fire, and how I wish it were already kind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have a baptism to receive, and how distressed I am until it is o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 you suppose that I came to bring peace to the world? No, not peace, but divis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rom now on a family of five will be divided, three against two and two against thr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athers will be against their sons, and sons against their fathers; mothers will be against their daughters, and daughters against their mothers; mothers-in-law will be against their daughters-in-law, and daughters-in-law against their mothers-in-law.”Understanding the Time(Matthew 16.2,3)]]></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said also to the people, “When you see a cloud coming up in the west, at once you say that it is going to rain—and it do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ou feel the south wind blowing, you say that it is going to get hot—and it do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ypocrites! You can look at the earth and the sky and predict the weather; why, then, don't you know the meaning of this present time?Settle with Your Opponent(Matthew 5.25,26)]]></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y do you not judge for yourselves the right 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my friends, do not be afraid of those who kill the body but cannot afterward do anything wor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someone brings a lawsuit against you and takes you to court, do your best to settle the dispute before you get to court. If you don't, you will be dragged before the judge, who will hand you over to the police, and you will be put in jai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re you will stay, I tell you, until you pay the last penny of your fin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how you whom to fear: fear God, who, after killing, has the authority to throw into hell. Believe me, he is the one you must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n't five sparrows sold for two pennies? Yet not one sparrow is forgotten b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hairs of your head have all been counted. So do not be afraid; you are worth much more than many sparrows!Confessing and Rejecting Christ(Matthew 10.32,33; 12.32; 10.19,20)]]></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2026-06-30T00:46:04Z</dcterms:created>
  <dcterms:modified xsi:type="dcterms:W3CDTF">2026-06-30T00:46:04Z</dcterms:modified>
  <dc:title>Bible.com.au: Luke 12:1-59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