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ever you go into a town and are made welcome, eat what is set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l the sick in that town, and say to the people there, ‘The Kingdom of God has come nea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ever you go into a town and are not welcomed, go out in the streets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dust from your town that sticks to our feet we wipe off against you. But remember that the Kingdom of God has come nea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ssure you that on the Judgment Day God will show more mercy to Sodom than to that town!The Unbelieving Towns(Matthew 11.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 terrible it will be for you, Chorazin! How terrible for you too, Bethsaida! If the miracles which were performed in you had been performed in Tyre and Sidon, the people there would have long ago sat down, put on sackcloth, and sprinkled ashes on themselves, to show that they had turned from their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will show more mercy on the Judgment Day to Tyre and Sidon than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for you, Capernaum! Did you want to lift yourself up to heaven? You will be thrown down to h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d to his disciples, “Whoever listens to you listens to me; whoever rejects you rejects me; and whoever rejects me rejects the one who sent me.”The Return of the Seventy-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venty-two men came back in great joy. “Lord,” they said, “even the demons obeyed us when we gave them a command in your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Seventy-Tw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answered them, “I saw Satan fall like lightning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I have given you authority, so that you can walk on snakes and scorpions and overcome all the power of the Enemy, and nothing will hur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don't be glad because the evil spirits obey you; rather be glad because your names are written in heaven.”Jesus Rejoices(Matthew 11.25-27; 13.16,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esus was filled with joy by the Holy Spirit and said, “Father, Lord of heaven and earth! I thank you because you have shown to the unlearned what you have hidden from the wise and learned. Yes, Father, this was how you were pleased to have it hap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Father has given me all things. No one knows who the Son is except the Father, and no one knows who the Father is except the Son and those to whom the Son chooses to revea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esus turned to the disciples and said to them privately, “How fortunate you are to see the things you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ell you that many prophets and kings wanted to see what you see, but they could not, and to hear what you hear, but they did not.”The Parable of the Good Samari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teacher of the Law came up and tried to trap Jesus. “Teacher,” he asked, “what must I do to receive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him, “What do the Scriptures say? How do you interpret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an answered, “‘Love the Lord your God with all your heart, with all your soul, with all your strength, and with all your mind’; and ‘Love your neighbor as you love your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Lord chose another seventy-two men and sent them out two by two, to go ahead of him to every town and place where he himself was about to 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are right,” Jesus replied; “do this and you will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teacher of the Law wanted to justify himself, so he asked Jesus, “Who is my neighb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answered, “There was once a man who was going down from Jerusalem to Jericho when robbers attacked him, stripped him, and beat him up, leaving him half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so happened that a priest was going down that road; but when he saw the man, he walked on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ame way a Levite also came there, went over and looked at the man, and then walked on by on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Samaritan who was traveling that way came upon the man, and when he saw him, his heart was filled with p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ent over to him, poured oil and wine on his wounds and bandaged them; then he put the man on his own animal and took him to an inn, where he took care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he took out two silver coins and gave them to the innkeeper. ‘Take care of him,’ he told the innkeeper, ‘and when I come back this way, I will pay you whatever else you spend o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esus concluded, “In your opinion, which one of these three acted like a neighbor toward the man attacked by the robb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teacher of the Law answered, “The one who was kind to him.”Jesus replied, “You go, then, and do the same.”Jesus Visits Martha and 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them, “There is a large harvest, but few workers to gather it in. Pray to the owner of the harvest that he will send out workers to gather in his harv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Jesus and his disciples went on their way, he came to a village where a woman named Martha welcomed him in her ho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 had a sister named Mary, who sat down at the feet of the Lord and listened to his teach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rtha was upset over all the work she had to do, so she came and said, “Lord, don't you care that my sister has left me to do all the work by myself? Tell her to come and help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Lord answered her, “Martha, Martha! You are worried and troubled over so many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just one is needed. Mary has chosen the right thing, and it will not be taken away from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I am sending you like lambs among wo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take a purse or a beggar's bag or shoes; don't stop to greet anyone on the 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ever you go into a house, first say, ‘Peace be with t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meone who is peace-loving lives there, let your greeting of peace remain on that person; if not, take back your greeting of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ay in that same house, eating and drinking whatever they offer you, for workers should be given their pay. Don't move around from one house to another.]]></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2026-08-03T11:19:37Z</dcterms:created>
  <dcterms:modified xsi:type="dcterms:W3CDTF">2026-08-03T11:19:37Z</dcterms:modified>
  <dc:title>Bible.com.au: Luke 10:1-42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